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theme/theme26.xml" ContentType="application/vnd.openxmlformats-officedocument.theme+xml"/>
  <Override PartName="/ppt/slideLayouts/slideLayout27.xml" ContentType="application/vnd.openxmlformats-officedocument.presentationml.slideLayout+xml"/>
  <Override PartName="/ppt/theme/theme27.xml" ContentType="application/vnd.openxmlformats-officedocument.theme+xml"/>
  <Override PartName="/ppt/slideLayouts/slideLayout28.xml" ContentType="application/vnd.openxmlformats-officedocument.presentationml.slideLayout+xml"/>
  <Override PartName="/ppt/theme/theme28.xml" ContentType="application/vnd.openxmlformats-officedocument.theme+xml"/>
  <Override PartName="/ppt/slideLayouts/slideLayout29.xml" ContentType="application/vnd.openxmlformats-officedocument.presentationml.slideLayout+xml"/>
  <Override PartName="/ppt/theme/theme29.xml" ContentType="application/vnd.openxmlformats-officedocument.theme+xml"/>
  <Override PartName="/ppt/slideLayouts/slideLayout30.xml" ContentType="application/vnd.openxmlformats-officedocument.presentationml.slideLayout+xml"/>
  <Override PartName="/ppt/theme/theme30.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charts/chart1.xml" ContentType="application/vnd.openxmlformats-officedocument.drawingml.chart+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 id="2147483650" r:id="rId2"/>
    <p:sldMasterId id="2147483651" r:id="rId3"/>
    <p:sldMasterId id="2147483652" r:id="rId4"/>
    <p:sldMasterId id="2147483653" r:id="rId5"/>
    <p:sldMasterId id="2147483654" r:id="rId6"/>
    <p:sldMasterId id="2147483655" r:id="rId7"/>
    <p:sldMasterId id="2147483656" r:id="rId8"/>
    <p:sldMasterId id="2147483657" r:id="rId9"/>
    <p:sldMasterId id="2147483658" r:id="rId10"/>
    <p:sldMasterId id="2147483659" r:id="rId11"/>
    <p:sldMasterId id="2147483660" r:id="rId12"/>
    <p:sldMasterId id="2147483661" r:id="rId13"/>
    <p:sldMasterId id="2147483662" r:id="rId14"/>
    <p:sldMasterId id="2147483663" r:id="rId15"/>
    <p:sldMasterId id="2147483664" r:id="rId16"/>
    <p:sldMasterId id="2147483665" r:id="rId17"/>
    <p:sldMasterId id="2147483666" r:id="rId18"/>
    <p:sldMasterId id="2147483667" r:id="rId19"/>
    <p:sldMasterId id="2147483668" r:id="rId20"/>
    <p:sldMasterId id="2147483669" r:id="rId21"/>
    <p:sldMasterId id="2147483670" r:id="rId22"/>
    <p:sldMasterId id="2147483671" r:id="rId23"/>
    <p:sldMasterId id="2147483672" r:id="rId24"/>
    <p:sldMasterId id="2147483673" r:id="rId25"/>
    <p:sldMasterId id="2147483674" r:id="rId26"/>
    <p:sldMasterId id="2147483675" r:id="rId27"/>
    <p:sldMasterId id="2147483676" r:id="rId28"/>
    <p:sldMasterId id="2147483677" r:id="rId29"/>
    <p:sldMasterId id="2147483678" r:id="rId30"/>
  </p:sldMasterIdLst>
  <p:sldIdLst>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Lst>
  <p:sldSz cx="12192000" cy="6858000"/>
  <p:notesSz cx="6858000" cy="9144000"/>
  <p:custDataLst>
    <p:tags r:id="rId62"/>
  </p:custDataLst>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2"/>
    <p:restoredTop sz="94698"/>
  </p:normalViewPr>
  <p:slideViewPr>
    <p:cSldViewPr snapToGrid="0">
      <p:cViewPr varScale="1">
        <p:scale>
          <a:sx n="111" d="100"/>
          <a:sy n="111" d="100"/>
        </p:scale>
        <p:origin x="56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34" Type="http://schemas.openxmlformats.org/officeDocument/2006/relationships/slide" Target="slides/slide4.xml"/><Relationship Id="rId42" Type="http://schemas.openxmlformats.org/officeDocument/2006/relationships/slide" Target="slides/slide12.xml"/><Relationship Id="rId47" Type="http://schemas.openxmlformats.org/officeDocument/2006/relationships/slide" Target="slides/slide17.xml"/><Relationship Id="rId50" Type="http://schemas.openxmlformats.org/officeDocument/2006/relationships/slide" Target="slides/slide20.xml"/><Relationship Id="rId55" Type="http://schemas.openxmlformats.org/officeDocument/2006/relationships/slide" Target="slides/slide25.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2.xml"/><Relationship Id="rId37" Type="http://schemas.openxmlformats.org/officeDocument/2006/relationships/slide" Target="slides/slide7.xml"/><Relationship Id="rId40" Type="http://schemas.openxmlformats.org/officeDocument/2006/relationships/slide" Target="slides/slide10.xml"/><Relationship Id="rId45" Type="http://schemas.openxmlformats.org/officeDocument/2006/relationships/slide" Target="slides/slide15.xml"/><Relationship Id="rId53" Type="http://schemas.openxmlformats.org/officeDocument/2006/relationships/slide" Target="slides/slide23.xml"/><Relationship Id="rId58" Type="http://schemas.openxmlformats.org/officeDocument/2006/relationships/slide" Target="slides/slide28.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3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5.xml"/><Relationship Id="rId43" Type="http://schemas.openxmlformats.org/officeDocument/2006/relationships/slide" Target="slides/slide13.xml"/><Relationship Id="rId48" Type="http://schemas.openxmlformats.org/officeDocument/2006/relationships/slide" Target="slides/slide18.xml"/><Relationship Id="rId56" Type="http://schemas.openxmlformats.org/officeDocument/2006/relationships/slide" Target="slides/slide26.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2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3.xml"/><Relationship Id="rId38" Type="http://schemas.openxmlformats.org/officeDocument/2006/relationships/slide" Target="slides/slide8.xml"/><Relationship Id="rId46" Type="http://schemas.openxmlformats.org/officeDocument/2006/relationships/slide" Target="slides/slide16.xml"/><Relationship Id="rId59" Type="http://schemas.openxmlformats.org/officeDocument/2006/relationships/slide" Target="slides/slide29.xml"/><Relationship Id="rId20" Type="http://schemas.openxmlformats.org/officeDocument/2006/relationships/slideMaster" Target="slideMasters/slideMaster20.xml"/><Relationship Id="rId41" Type="http://schemas.openxmlformats.org/officeDocument/2006/relationships/slide" Target="slides/slide11.xml"/><Relationship Id="rId54" Type="http://schemas.openxmlformats.org/officeDocument/2006/relationships/slide" Target="slides/slide24.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6.xml"/><Relationship Id="rId49" Type="http://schemas.openxmlformats.org/officeDocument/2006/relationships/slide" Target="slides/slide19.xml"/><Relationship Id="rId57" Type="http://schemas.openxmlformats.org/officeDocument/2006/relationships/slide" Target="slides/slide27.xml"/><Relationship Id="rId10" Type="http://schemas.openxmlformats.org/officeDocument/2006/relationships/slideMaster" Target="slideMasters/slideMaster10.xml"/><Relationship Id="rId31" Type="http://schemas.openxmlformats.org/officeDocument/2006/relationships/slide" Target="slides/slide1.xml"/><Relationship Id="rId44" Type="http://schemas.openxmlformats.org/officeDocument/2006/relationships/slide" Target="slides/slide14.xml"/><Relationship Id="rId52" Type="http://schemas.openxmlformats.org/officeDocument/2006/relationships/slide" Target="slides/slide22.xml"/><Relationship Id="rId60" Type="http://schemas.openxmlformats.org/officeDocument/2006/relationships/slide" Target="slides/slide30.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v>Isolation Level</c:v>
          </c:tx>
          <c:spPr>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xmlns:c16r3="http://schemas.microsoft.com/office/drawing/2017/03/char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Shared</c:v>
                </c:pt>
                <c:pt idx="1">
                  <c:v>Dedicated</c:v>
                </c:pt>
                <c:pt idx="2">
                  <c:v>Clustered</c:v>
                </c:pt>
                <c:pt idx="3">
                  <c:v>Global</c:v>
                </c:pt>
              </c:strCache>
            </c:strRef>
          </c:cat>
          <c:val>
            <c:numRef>
              <c:f>Sheet1!$B$2:$B$5</c:f>
              <c:numCache>
                <c:formatCode>General</c:formatCode>
                <c:ptCount val="4"/>
                <c:pt idx="0">
                  <c:v>1</c:v>
                </c:pt>
                <c:pt idx="1">
                  <c:v>2</c:v>
                </c:pt>
                <c:pt idx="2">
                  <c:v>3</c:v>
                </c:pt>
                <c:pt idx="3">
                  <c:v>4</c:v>
                </c:pt>
              </c:numCache>
            </c:numRef>
          </c:val>
          <c:extLst xmlns:c16r3="http://schemas.microsoft.com/office/drawing/2017/03/char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0-6E47-DC49-8924-0264C939B55F}"/>
            </c:ext>
          </c:extLst>
        </c:ser>
        <c:ser>
          <c:idx val="1"/>
          <c:order val="1"/>
          <c:tx>
            <c:v>HA/DR Capability</c:v>
          </c:tx>
          <c:spPr>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xmlns:c16r3="http://schemas.microsoft.com/office/drawing/2017/03/char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Shared</c:v>
                </c:pt>
                <c:pt idx="1">
                  <c:v>Dedicated</c:v>
                </c:pt>
                <c:pt idx="2">
                  <c:v>Clustered</c:v>
                </c:pt>
                <c:pt idx="3">
                  <c:v>Global</c:v>
                </c:pt>
              </c:strCache>
            </c:strRef>
          </c:cat>
          <c:val>
            <c:numRef>
              <c:f>Sheet1!$C$2:$C$5</c:f>
              <c:numCache>
                <c:formatCode>General</c:formatCode>
                <c:ptCount val="4"/>
                <c:pt idx="0">
                  <c:v>1</c:v>
                </c:pt>
                <c:pt idx="1">
                  <c:v>2</c:v>
                </c:pt>
                <c:pt idx="2">
                  <c:v>3</c:v>
                </c:pt>
                <c:pt idx="3">
                  <c:v>4</c:v>
                </c:pt>
              </c:numCache>
            </c:numRef>
          </c:val>
          <c:extLst xmlns:c16r3="http://schemas.microsoft.com/office/drawing/2017/03/char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0-6E47-DC49-8924-0264C939B55F}"/>
            </c:ext>
          </c:extLst>
        </c:ser>
        <c:ser>
          <c:idx val="2"/>
          <c:order val="2"/>
          <c:tx>
            <c:v>Scaling Capability</c:v>
          </c:tx>
          <c:spPr>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xmlns:c16r3="http://schemas.microsoft.com/office/drawing/2017/03/char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Shared</c:v>
                </c:pt>
                <c:pt idx="1">
                  <c:v>Dedicated</c:v>
                </c:pt>
                <c:pt idx="2">
                  <c:v>Clustered</c:v>
                </c:pt>
                <c:pt idx="3">
                  <c:v>Global</c:v>
                </c:pt>
              </c:strCache>
            </c:strRef>
          </c:cat>
          <c:val>
            <c:numRef>
              <c:f>Sheet1!$D$2:$D$5</c:f>
              <c:numCache>
                <c:formatCode>General</c:formatCode>
                <c:ptCount val="4"/>
                <c:pt idx="0">
                  <c:v>1</c:v>
                </c:pt>
                <c:pt idx="1">
                  <c:v>2</c:v>
                </c:pt>
                <c:pt idx="2">
                  <c:v>3</c:v>
                </c:pt>
                <c:pt idx="3">
                  <c:v>4</c:v>
                </c:pt>
              </c:numCache>
            </c:numRef>
          </c:val>
          <c:extLst xmlns:c16r3="http://schemas.microsoft.com/office/drawing/2017/03/char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0-6E47-DC49-8924-0264C939B55F}"/>
            </c:ext>
          </c:extLst>
        </c:ser>
        <c:ser>
          <c:idx val="3"/>
          <c:order val="3"/>
          <c:tx>
            <c:v>Typical Use Case</c:v>
          </c:tx>
          <c:spPr>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xmlns:c16r3="http://schemas.microsoft.com/office/drawing/2017/03/char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Shared</c:v>
                </c:pt>
                <c:pt idx="1">
                  <c:v>Dedicated</c:v>
                </c:pt>
                <c:pt idx="2">
                  <c:v>Clustered</c:v>
                </c:pt>
                <c:pt idx="3">
                  <c:v>Global</c:v>
                </c:pt>
              </c:strCache>
            </c:strRef>
          </c:cat>
          <c:val>
            <c:numRef>
              <c:f>Sheet1!$E$2:$E$5</c:f>
              <c:numCache>
                <c:formatCode>General</c:formatCode>
                <c:ptCount val="4"/>
                <c:pt idx="0">
                  <c:v>1</c:v>
                </c:pt>
                <c:pt idx="1">
                  <c:v>2</c:v>
                </c:pt>
                <c:pt idx="2">
                  <c:v>3</c:v>
                </c:pt>
                <c:pt idx="3">
                  <c:v>4</c:v>
                </c:pt>
              </c:numCache>
            </c:numRef>
          </c:val>
          <c:extLst xmlns:c16r3="http://schemas.microsoft.com/office/drawing/2017/03/char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0-6E47-DC49-8924-0264C939B55F}"/>
            </c:ext>
          </c:extLst>
        </c:ser>
        <c:dLbls>
          <c:dLblPos val="ctr"/>
          <c:showLegendKey val="0"/>
          <c:showVal val="1"/>
          <c:showCatName val="0"/>
          <c:showSerName val="0"/>
          <c:showPercent val="0"/>
          <c:showBubbleSize val="0"/>
        </c:dLbls>
        <c:gapWidth val="15"/>
        <c:overlap val="100"/>
        <c:axId val="997681952"/>
        <c:axId val="998023600"/>
      </c:barChart>
      <c:catAx>
        <c:axId val="99768195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998023600"/>
        <c:crosses val="autoZero"/>
        <c:auto val="1"/>
        <c:lblAlgn val="ctr"/>
        <c:lblOffset val="100"/>
        <c:noMultiLvlLbl val="0"/>
      </c:catAx>
      <c:valAx>
        <c:axId val="998023600"/>
        <c:scaling>
          <c:orientation val="minMax"/>
        </c:scaling>
        <c:delete val="0"/>
        <c:axPos val="l"/>
        <c:majorGridlines>
          <c:spPr>
            <a:ln w="9525" cap="flat" cmpd="sng" algn="ctr">
              <a:no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9976819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extLst xmlns:c16r3="http://schemas.microsoft.com/office/drawing/2017/03/chart" xmlns:c16="http://schemas.microsoft.com/office/drawing/2014/chart" xmlns:c15="http://schemas.microsoft.com/office/drawing/2012/chart" xmlns:c14="http://schemas.microsoft.com/office/drawing/2007/8/2/chart" xmlns:mc="http://schemas.openxmlformats.org/markup-compatibility/2006">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latin typeface="+mn-lt"/>
        </a:defRPr>
      </a:pPr>
      <a:endParaRPr lang="en-US"/>
    </a:p>
  </c:tx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05281"/>
            <a:ext cx="6400800" cy="319024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1526540" y="5181601"/>
            <a:ext cx="6400800" cy="695960"/>
          </a:xfrm>
        </p:spPr>
        <p:txBody>
          <a:bodyPr anchor="ctr"/>
          <a:lstStyle>
            <a:lvl1pPr marL="0" indent="0" algn="l">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E405B87-0B1C-464B-928F-AA5E9D282D70}" type="datetimeFigureOut">
              <a:rPr lang="en-US" smtClean="0"/>
              <a:t>9/29/25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D4B2D-25FF-0B46-98A4-87FBB723E472}" type="slidenum">
              <a:rPr lang="en-US" smtClean="0"/>
              <a:t>‹#›</a:t>
            </a:fld>
            <a:endParaRPr lang="en-US"/>
          </a:p>
        </p:txBody>
      </p:sp>
      <p:sp>
        <p:nvSpPr>
          <p:cNvPr id="8" name="Picture Placeholder 7">
            <a:extLst>
              <a:ext uri="{FF2B5EF4-FFF2-40B4-BE49-F238E27FC236}">
                <a16:creationId xmlns:a16="http://schemas.microsoft.com/office/drawing/2014/main" id="{3CB9B453-B113-191E-39AE-5F46524E587E}"/>
              </a:ext>
            </a:extLst>
          </p:cNvPr>
          <p:cNvSpPr>
            <a:spLocks noGrp="1"/>
          </p:cNvSpPr>
          <p:nvPr>
            <p:ph type="pic" sz="quarter" idx="13" hasCustomPrompt="1"/>
          </p:nvPr>
        </p:nvSpPr>
        <p:spPr>
          <a:xfrm>
            <a:off x="1524000" y="1082043"/>
            <a:ext cx="1391920" cy="467195"/>
          </a:xfrm>
        </p:spPr>
        <p:txBody>
          <a:bodyPr anchor="ctr"/>
          <a:lstStyle>
            <a:lvl1pPr marL="120648" indent="0" algn="ctr">
              <a:buNone/>
              <a:defRPr/>
            </a:lvl1pPr>
          </a:lstStyle>
          <a:p>
            <a:r>
              <a:rPr lang="en-US"/>
              <a:t>Logo</a:t>
            </a:r>
          </a:p>
        </p:txBody>
      </p:sp>
    </p:spTree>
    <p:extLst>
      <p:ext uri="{BB962C8B-B14F-4D97-AF65-F5344CB8AC3E}">
        <p14:creationId xmlns:p14="http://schemas.microsoft.com/office/powerpoint/2010/main" val="2574837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9/29/25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3385207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9/29/25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3867530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9/29/25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450460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9/29/25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2931210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9/29/25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26049730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9/29/25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33852071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9/29/25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27609741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3-Sections">
    <p:spTree>
      <p:nvGrpSpPr>
        <p:cNvPr id="1" name=""/>
        <p:cNvGrpSpPr/>
        <p:nvPr/>
      </p:nvGrpSpPr>
      <p:grpSpPr>
        <a:xfrm>
          <a:off x="0" y="0"/>
          <a:ext cx="0" cy="0"/>
          <a:chOff x="0" y="0"/>
          <a:chExt cx="0" cy="0"/>
        </a:xfrm>
      </p:grpSpPr>
      <p:sp>
        <p:nvSpPr>
          <p:cNvPr id="2" name="Title 1"/>
          <p:cNvSpPr>
            <a:spLocks noGrp="1"/>
          </p:cNvSpPr>
          <p:nvPr>
            <p:ph type="title"/>
          </p:nvPr>
        </p:nvSpPr>
        <p:spPr>
          <a:xfrm>
            <a:off x="419100" y="629392"/>
            <a:ext cx="11353800" cy="622300"/>
          </a:xfrm>
        </p:spPr>
        <p:txBody>
          <a:bodyPr lIns="91440"/>
          <a:lstStyle/>
          <a:p>
            <a:r>
              <a:rPr lang="en-US"/>
              <a:t>Click to edit Master title style</a:t>
            </a:r>
          </a:p>
        </p:txBody>
      </p:sp>
      <p:sp>
        <p:nvSpPr>
          <p:cNvPr id="3" name="Content Placeholder 2"/>
          <p:cNvSpPr>
            <a:spLocks noGrp="1"/>
          </p:cNvSpPr>
          <p:nvPr>
            <p:ph sz="half" idx="1"/>
          </p:nvPr>
        </p:nvSpPr>
        <p:spPr>
          <a:xfrm>
            <a:off x="419100" y="2501461"/>
            <a:ext cx="3657600" cy="3757099"/>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229099" y="2501461"/>
            <a:ext cx="3733799" cy="3757099"/>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405B87-0B1C-464B-928F-AA5E9D282D70}" type="datetimeFigureOut">
              <a:rPr lang="en-US" smtClean="0"/>
              <a:t>9/29/25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D4B2D-25FF-0B46-98A4-87FBB723E472}" type="slidenum">
              <a:rPr lang="en-US" smtClean="0"/>
              <a:t>‹#›</a:t>
            </a:fld>
            <a:endParaRPr lang="en-US"/>
          </a:p>
        </p:txBody>
      </p:sp>
      <p:sp>
        <p:nvSpPr>
          <p:cNvPr id="8" name="Content Placeholder 3">
            <a:extLst>
              <a:ext uri="{FF2B5EF4-FFF2-40B4-BE49-F238E27FC236}">
                <a16:creationId xmlns:a16="http://schemas.microsoft.com/office/drawing/2014/main" id="{A80733C4-37B3-EAAC-AEF9-6AA9939E4F15}"/>
              </a:ext>
            </a:extLst>
          </p:cNvPr>
          <p:cNvSpPr>
            <a:spLocks noGrp="1"/>
          </p:cNvSpPr>
          <p:nvPr>
            <p:ph sz="half" idx="13"/>
          </p:nvPr>
        </p:nvSpPr>
        <p:spPr>
          <a:xfrm>
            <a:off x="8115297" y="2501461"/>
            <a:ext cx="3657601" cy="3757099"/>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a:extLst>
              <a:ext uri="{FF2B5EF4-FFF2-40B4-BE49-F238E27FC236}">
                <a16:creationId xmlns:a16="http://schemas.microsoft.com/office/drawing/2014/main" id="{350EAC16-3B86-317F-2CED-01BEFE8BFE5A}"/>
              </a:ext>
            </a:extLst>
          </p:cNvPr>
          <p:cNvSpPr>
            <a:spLocks noGrp="1"/>
          </p:cNvSpPr>
          <p:nvPr>
            <p:ph type="body" idx="14"/>
          </p:nvPr>
        </p:nvSpPr>
        <p:spPr>
          <a:xfrm>
            <a:off x="419102" y="1412241"/>
            <a:ext cx="3657599" cy="946983"/>
          </a:xfrm>
        </p:spPr>
        <p:txBody>
          <a:bodyPr anchor="b">
            <a:noAutofit/>
          </a:bodyPr>
          <a:lstStyle>
            <a:lvl1pPr marL="0" indent="0">
              <a:lnSpc>
                <a:spcPct val="100000"/>
              </a:lnSpc>
              <a:buNone/>
              <a:defRPr sz="2400" b="1">
                <a:latin typeface="Franklin Gothic Medium" panose="020B06030201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
        <p:nvSpPr>
          <p:cNvPr id="10" name="Text Placeholder 2">
            <a:extLst>
              <a:ext uri="{FF2B5EF4-FFF2-40B4-BE49-F238E27FC236}">
                <a16:creationId xmlns:a16="http://schemas.microsoft.com/office/drawing/2014/main" id="{1EA0600A-89E3-8CAB-4C19-49198C79214D}"/>
              </a:ext>
            </a:extLst>
          </p:cNvPr>
          <p:cNvSpPr>
            <a:spLocks noGrp="1"/>
          </p:cNvSpPr>
          <p:nvPr>
            <p:ph type="body" idx="15"/>
          </p:nvPr>
        </p:nvSpPr>
        <p:spPr>
          <a:xfrm>
            <a:off x="4229102" y="1412241"/>
            <a:ext cx="3733798" cy="946983"/>
          </a:xfrm>
        </p:spPr>
        <p:txBody>
          <a:bodyPr anchor="b">
            <a:noAutofit/>
          </a:bodyPr>
          <a:lstStyle>
            <a:lvl1pPr marL="0" indent="0">
              <a:lnSpc>
                <a:spcPct val="100000"/>
              </a:lnSpc>
              <a:buNone/>
              <a:defRPr sz="2400" b="1">
                <a:latin typeface="Franklin Gothic Medium" panose="020B06030201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
        <p:nvSpPr>
          <p:cNvPr id="11" name="Text Placeholder 2">
            <a:extLst>
              <a:ext uri="{FF2B5EF4-FFF2-40B4-BE49-F238E27FC236}">
                <a16:creationId xmlns:a16="http://schemas.microsoft.com/office/drawing/2014/main" id="{344020BC-5D0B-9B40-8801-ED945012C912}"/>
              </a:ext>
            </a:extLst>
          </p:cNvPr>
          <p:cNvSpPr>
            <a:spLocks noGrp="1"/>
          </p:cNvSpPr>
          <p:nvPr>
            <p:ph type="body" idx="16"/>
          </p:nvPr>
        </p:nvSpPr>
        <p:spPr>
          <a:xfrm>
            <a:off x="8115300" y="1412241"/>
            <a:ext cx="3657600" cy="946983"/>
          </a:xfrm>
        </p:spPr>
        <p:txBody>
          <a:bodyPr anchor="b">
            <a:noAutofit/>
          </a:bodyPr>
          <a:lstStyle>
            <a:lvl1pPr marL="0" indent="0">
              <a:lnSpc>
                <a:spcPct val="100000"/>
              </a:lnSpc>
              <a:buNone/>
              <a:defRPr sz="2400" b="1">
                <a:latin typeface="Franklin Gothic Medium" panose="020B06030201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Tree>
    <p:extLst>
      <p:ext uri="{BB962C8B-B14F-4D97-AF65-F5344CB8AC3E}">
        <p14:creationId xmlns:p14="http://schemas.microsoft.com/office/powerpoint/2010/main" val="2642699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9/29/25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20174560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9/29/25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2931210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9/29/25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21734329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9/29/25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3659083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0AB2855-E176-596D-5519-4D6CDFD0B734}"/>
              </a:ext>
            </a:extLst>
          </p:cNvPr>
          <p:cNvSpPr>
            <a:spLocks noGrp="1"/>
          </p:cNvSpPr>
          <p:nvPr>
            <p:ph type="dt" sz="half" idx="10"/>
          </p:nvPr>
        </p:nvSpPr>
        <p:spPr/>
        <p:txBody>
          <a:bodyPr/>
          <a:lstStyle/>
          <a:p>
            <a:fld id="{2E405B87-0B1C-464B-928F-AA5E9D282D70}" type="datetimeFigureOut">
              <a:rPr lang="en-US" smtClean="0"/>
              <a:t>9/29/25</a:t>
            </a:fld>
            <a:endParaRPr lang="en-US" dirty="0"/>
          </a:p>
        </p:txBody>
      </p:sp>
      <p:sp>
        <p:nvSpPr>
          <p:cNvPr id="4" name="Footer Placeholder 3">
            <a:extLst>
              <a:ext uri="{FF2B5EF4-FFF2-40B4-BE49-F238E27FC236}">
                <a16:creationId xmlns:a16="http://schemas.microsoft.com/office/drawing/2014/main" id="{A26ABB37-847E-9F9F-07F4-A07BFBF76A4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E3B6B96-DFAD-8C9C-5F19-A57BAC05A1A5}"/>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2134268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9/29/25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7874996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3-Sections">
    <p:spTree>
      <p:nvGrpSpPr>
        <p:cNvPr id="1" name=""/>
        <p:cNvGrpSpPr/>
        <p:nvPr/>
      </p:nvGrpSpPr>
      <p:grpSpPr>
        <a:xfrm>
          <a:off x="0" y="0"/>
          <a:ext cx="0" cy="0"/>
          <a:chOff x="0" y="0"/>
          <a:chExt cx="0" cy="0"/>
        </a:xfrm>
      </p:grpSpPr>
      <p:sp>
        <p:nvSpPr>
          <p:cNvPr id="2" name="Title 1"/>
          <p:cNvSpPr>
            <a:spLocks noGrp="1"/>
          </p:cNvSpPr>
          <p:nvPr>
            <p:ph type="title"/>
          </p:nvPr>
        </p:nvSpPr>
        <p:spPr>
          <a:xfrm>
            <a:off x="419100" y="629392"/>
            <a:ext cx="11353800" cy="622300"/>
          </a:xfrm>
        </p:spPr>
        <p:txBody>
          <a:bodyPr lIns="91440"/>
          <a:lstStyle/>
          <a:p>
            <a:r>
              <a:rPr lang="en-US"/>
              <a:t>Click to edit Master title style</a:t>
            </a:r>
          </a:p>
        </p:txBody>
      </p:sp>
      <p:sp>
        <p:nvSpPr>
          <p:cNvPr id="3" name="Content Placeholder 2"/>
          <p:cNvSpPr>
            <a:spLocks noGrp="1"/>
          </p:cNvSpPr>
          <p:nvPr>
            <p:ph sz="half" idx="1"/>
          </p:nvPr>
        </p:nvSpPr>
        <p:spPr>
          <a:xfrm>
            <a:off x="419100" y="2501461"/>
            <a:ext cx="3657600" cy="3757099"/>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229099" y="2501461"/>
            <a:ext cx="3733799" cy="3757099"/>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405B87-0B1C-464B-928F-AA5E9D282D70}" type="datetimeFigureOut">
              <a:rPr lang="en-US" smtClean="0"/>
              <a:t>9/29/25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D4B2D-25FF-0B46-98A4-87FBB723E472}" type="slidenum">
              <a:rPr lang="en-US" smtClean="0"/>
              <a:t>‹#›</a:t>
            </a:fld>
            <a:endParaRPr lang="en-US"/>
          </a:p>
        </p:txBody>
      </p:sp>
      <p:sp>
        <p:nvSpPr>
          <p:cNvPr id="8" name="Content Placeholder 3">
            <a:extLst>
              <a:ext uri="{FF2B5EF4-FFF2-40B4-BE49-F238E27FC236}">
                <a16:creationId xmlns:a16="http://schemas.microsoft.com/office/drawing/2014/main" id="{A80733C4-37B3-EAAC-AEF9-6AA9939E4F15}"/>
              </a:ext>
            </a:extLst>
          </p:cNvPr>
          <p:cNvSpPr>
            <a:spLocks noGrp="1"/>
          </p:cNvSpPr>
          <p:nvPr>
            <p:ph sz="half" idx="13"/>
          </p:nvPr>
        </p:nvSpPr>
        <p:spPr>
          <a:xfrm>
            <a:off x="8115297" y="2501461"/>
            <a:ext cx="3657601" cy="3757099"/>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a:extLst>
              <a:ext uri="{FF2B5EF4-FFF2-40B4-BE49-F238E27FC236}">
                <a16:creationId xmlns:a16="http://schemas.microsoft.com/office/drawing/2014/main" id="{350EAC16-3B86-317F-2CED-01BEFE8BFE5A}"/>
              </a:ext>
            </a:extLst>
          </p:cNvPr>
          <p:cNvSpPr>
            <a:spLocks noGrp="1"/>
          </p:cNvSpPr>
          <p:nvPr>
            <p:ph type="body" idx="14"/>
          </p:nvPr>
        </p:nvSpPr>
        <p:spPr>
          <a:xfrm>
            <a:off x="419102" y="1412241"/>
            <a:ext cx="3657599" cy="946983"/>
          </a:xfrm>
        </p:spPr>
        <p:txBody>
          <a:bodyPr anchor="b">
            <a:noAutofit/>
          </a:bodyPr>
          <a:lstStyle>
            <a:lvl1pPr marL="0" indent="0">
              <a:lnSpc>
                <a:spcPct val="100000"/>
              </a:lnSpc>
              <a:buNone/>
              <a:defRPr sz="2400" b="1">
                <a:latin typeface="Franklin Gothic Medium" panose="020B06030201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
        <p:nvSpPr>
          <p:cNvPr id="10" name="Text Placeholder 2">
            <a:extLst>
              <a:ext uri="{FF2B5EF4-FFF2-40B4-BE49-F238E27FC236}">
                <a16:creationId xmlns:a16="http://schemas.microsoft.com/office/drawing/2014/main" id="{1EA0600A-89E3-8CAB-4C19-49198C79214D}"/>
              </a:ext>
            </a:extLst>
          </p:cNvPr>
          <p:cNvSpPr>
            <a:spLocks noGrp="1"/>
          </p:cNvSpPr>
          <p:nvPr>
            <p:ph type="body" idx="15"/>
          </p:nvPr>
        </p:nvSpPr>
        <p:spPr>
          <a:xfrm>
            <a:off x="4229102" y="1412241"/>
            <a:ext cx="3733798" cy="946983"/>
          </a:xfrm>
        </p:spPr>
        <p:txBody>
          <a:bodyPr anchor="b">
            <a:noAutofit/>
          </a:bodyPr>
          <a:lstStyle>
            <a:lvl1pPr marL="0" indent="0">
              <a:lnSpc>
                <a:spcPct val="100000"/>
              </a:lnSpc>
              <a:buNone/>
              <a:defRPr sz="2400" b="1">
                <a:latin typeface="Franklin Gothic Medium" panose="020B06030201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
        <p:nvSpPr>
          <p:cNvPr id="11" name="Text Placeholder 2">
            <a:extLst>
              <a:ext uri="{FF2B5EF4-FFF2-40B4-BE49-F238E27FC236}">
                <a16:creationId xmlns:a16="http://schemas.microsoft.com/office/drawing/2014/main" id="{344020BC-5D0B-9B40-8801-ED945012C912}"/>
              </a:ext>
            </a:extLst>
          </p:cNvPr>
          <p:cNvSpPr>
            <a:spLocks noGrp="1"/>
          </p:cNvSpPr>
          <p:nvPr>
            <p:ph type="body" idx="16"/>
          </p:nvPr>
        </p:nvSpPr>
        <p:spPr>
          <a:xfrm>
            <a:off x="8115300" y="1412241"/>
            <a:ext cx="3657600" cy="946983"/>
          </a:xfrm>
        </p:spPr>
        <p:txBody>
          <a:bodyPr anchor="b">
            <a:noAutofit/>
          </a:bodyPr>
          <a:lstStyle>
            <a:lvl1pPr marL="0" indent="0">
              <a:lnSpc>
                <a:spcPct val="100000"/>
              </a:lnSpc>
              <a:buNone/>
              <a:defRPr sz="2400" b="1">
                <a:latin typeface="Franklin Gothic Medium" panose="020B06030201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Tree>
    <p:extLst>
      <p:ext uri="{BB962C8B-B14F-4D97-AF65-F5344CB8AC3E}">
        <p14:creationId xmlns:p14="http://schemas.microsoft.com/office/powerpoint/2010/main" val="10033927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9/29/25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672034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9/29/25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672034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9/29/25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7491011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9/29/25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3659083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3-Sections">
    <p:spTree>
      <p:nvGrpSpPr>
        <p:cNvPr id="1" name=""/>
        <p:cNvGrpSpPr/>
        <p:nvPr/>
      </p:nvGrpSpPr>
      <p:grpSpPr>
        <a:xfrm>
          <a:off x="0" y="0"/>
          <a:ext cx="0" cy="0"/>
          <a:chOff x="0" y="0"/>
          <a:chExt cx="0" cy="0"/>
        </a:xfrm>
      </p:grpSpPr>
      <p:sp>
        <p:nvSpPr>
          <p:cNvPr id="2" name="Title 1"/>
          <p:cNvSpPr>
            <a:spLocks noGrp="1"/>
          </p:cNvSpPr>
          <p:nvPr>
            <p:ph type="title"/>
          </p:nvPr>
        </p:nvSpPr>
        <p:spPr>
          <a:xfrm>
            <a:off x="419100" y="629392"/>
            <a:ext cx="11353800" cy="622300"/>
          </a:xfrm>
        </p:spPr>
        <p:txBody>
          <a:bodyPr lIns="91440"/>
          <a:lstStyle/>
          <a:p>
            <a:r>
              <a:rPr lang="en-US"/>
              <a:t>Click to edit Master title style</a:t>
            </a:r>
          </a:p>
        </p:txBody>
      </p:sp>
      <p:sp>
        <p:nvSpPr>
          <p:cNvPr id="3" name="Content Placeholder 2"/>
          <p:cNvSpPr>
            <a:spLocks noGrp="1"/>
          </p:cNvSpPr>
          <p:nvPr>
            <p:ph sz="half" idx="1"/>
          </p:nvPr>
        </p:nvSpPr>
        <p:spPr>
          <a:xfrm>
            <a:off x="419100" y="2501461"/>
            <a:ext cx="3657600" cy="3757099"/>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229099" y="2501461"/>
            <a:ext cx="3733799" cy="3757099"/>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405B87-0B1C-464B-928F-AA5E9D282D70}" type="datetimeFigureOut">
              <a:rPr lang="en-US" smtClean="0"/>
              <a:t>9/29/25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D4B2D-25FF-0B46-98A4-87FBB723E472}" type="slidenum">
              <a:rPr lang="en-US" smtClean="0"/>
              <a:t>‹#›</a:t>
            </a:fld>
            <a:endParaRPr lang="en-US"/>
          </a:p>
        </p:txBody>
      </p:sp>
      <p:sp>
        <p:nvSpPr>
          <p:cNvPr id="8" name="Content Placeholder 3">
            <a:extLst>
              <a:ext uri="{FF2B5EF4-FFF2-40B4-BE49-F238E27FC236}">
                <a16:creationId xmlns:a16="http://schemas.microsoft.com/office/drawing/2014/main" id="{A80733C4-37B3-EAAC-AEF9-6AA9939E4F15}"/>
              </a:ext>
            </a:extLst>
          </p:cNvPr>
          <p:cNvSpPr>
            <a:spLocks noGrp="1"/>
          </p:cNvSpPr>
          <p:nvPr>
            <p:ph sz="half" idx="13"/>
          </p:nvPr>
        </p:nvSpPr>
        <p:spPr>
          <a:xfrm>
            <a:off x="8115297" y="2501461"/>
            <a:ext cx="3657601" cy="3757099"/>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a:extLst>
              <a:ext uri="{FF2B5EF4-FFF2-40B4-BE49-F238E27FC236}">
                <a16:creationId xmlns:a16="http://schemas.microsoft.com/office/drawing/2014/main" id="{350EAC16-3B86-317F-2CED-01BEFE8BFE5A}"/>
              </a:ext>
            </a:extLst>
          </p:cNvPr>
          <p:cNvSpPr>
            <a:spLocks noGrp="1"/>
          </p:cNvSpPr>
          <p:nvPr>
            <p:ph type="body" idx="14"/>
          </p:nvPr>
        </p:nvSpPr>
        <p:spPr>
          <a:xfrm>
            <a:off x="419102" y="1412241"/>
            <a:ext cx="3657599" cy="946983"/>
          </a:xfrm>
        </p:spPr>
        <p:txBody>
          <a:bodyPr anchor="b">
            <a:noAutofit/>
          </a:bodyPr>
          <a:lstStyle>
            <a:lvl1pPr marL="0" indent="0">
              <a:lnSpc>
                <a:spcPct val="100000"/>
              </a:lnSpc>
              <a:buNone/>
              <a:defRPr sz="2400" b="1">
                <a:latin typeface="Franklin Gothic Medium" panose="020B06030201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
        <p:nvSpPr>
          <p:cNvPr id="10" name="Text Placeholder 2">
            <a:extLst>
              <a:ext uri="{FF2B5EF4-FFF2-40B4-BE49-F238E27FC236}">
                <a16:creationId xmlns:a16="http://schemas.microsoft.com/office/drawing/2014/main" id="{1EA0600A-89E3-8CAB-4C19-49198C79214D}"/>
              </a:ext>
            </a:extLst>
          </p:cNvPr>
          <p:cNvSpPr>
            <a:spLocks noGrp="1"/>
          </p:cNvSpPr>
          <p:nvPr>
            <p:ph type="body" idx="15"/>
          </p:nvPr>
        </p:nvSpPr>
        <p:spPr>
          <a:xfrm>
            <a:off x="4229102" y="1412241"/>
            <a:ext cx="3733798" cy="946983"/>
          </a:xfrm>
        </p:spPr>
        <p:txBody>
          <a:bodyPr anchor="b">
            <a:noAutofit/>
          </a:bodyPr>
          <a:lstStyle>
            <a:lvl1pPr marL="0" indent="0">
              <a:lnSpc>
                <a:spcPct val="100000"/>
              </a:lnSpc>
              <a:buNone/>
              <a:defRPr sz="2400" b="1">
                <a:latin typeface="Franklin Gothic Medium" panose="020B06030201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
        <p:nvSpPr>
          <p:cNvPr id="11" name="Text Placeholder 2">
            <a:extLst>
              <a:ext uri="{FF2B5EF4-FFF2-40B4-BE49-F238E27FC236}">
                <a16:creationId xmlns:a16="http://schemas.microsoft.com/office/drawing/2014/main" id="{344020BC-5D0B-9B40-8801-ED945012C912}"/>
              </a:ext>
            </a:extLst>
          </p:cNvPr>
          <p:cNvSpPr>
            <a:spLocks noGrp="1"/>
          </p:cNvSpPr>
          <p:nvPr>
            <p:ph type="body" idx="16"/>
          </p:nvPr>
        </p:nvSpPr>
        <p:spPr>
          <a:xfrm>
            <a:off x="8115300" y="1412241"/>
            <a:ext cx="3657600" cy="946983"/>
          </a:xfrm>
        </p:spPr>
        <p:txBody>
          <a:bodyPr anchor="b">
            <a:noAutofit/>
          </a:bodyPr>
          <a:lstStyle>
            <a:lvl1pPr marL="0" indent="0">
              <a:lnSpc>
                <a:spcPct val="100000"/>
              </a:lnSpc>
              <a:buNone/>
              <a:defRPr sz="2400" b="1">
                <a:latin typeface="Franklin Gothic Medium" panose="020B06030201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Tree>
    <p:extLst>
      <p:ext uri="{BB962C8B-B14F-4D97-AF65-F5344CB8AC3E}">
        <p14:creationId xmlns:p14="http://schemas.microsoft.com/office/powerpoint/2010/main" val="10033927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3-Sections">
    <p:spTree>
      <p:nvGrpSpPr>
        <p:cNvPr id="1" name=""/>
        <p:cNvGrpSpPr/>
        <p:nvPr/>
      </p:nvGrpSpPr>
      <p:grpSpPr>
        <a:xfrm>
          <a:off x="0" y="0"/>
          <a:ext cx="0" cy="0"/>
          <a:chOff x="0" y="0"/>
          <a:chExt cx="0" cy="0"/>
        </a:xfrm>
      </p:grpSpPr>
      <p:sp>
        <p:nvSpPr>
          <p:cNvPr id="2" name="Title 1"/>
          <p:cNvSpPr>
            <a:spLocks noGrp="1"/>
          </p:cNvSpPr>
          <p:nvPr>
            <p:ph type="title"/>
          </p:nvPr>
        </p:nvSpPr>
        <p:spPr>
          <a:xfrm>
            <a:off x="419100" y="629392"/>
            <a:ext cx="11353800" cy="622300"/>
          </a:xfrm>
        </p:spPr>
        <p:txBody>
          <a:bodyPr lIns="91440"/>
          <a:lstStyle/>
          <a:p>
            <a:r>
              <a:rPr lang="en-US"/>
              <a:t>Click to edit Master title style</a:t>
            </a:r>
          </a:p>
        </p:txBody>
      </p:sp>
      <p:sp>
        <p:nvSpPr>
          <p:cNvPr id="3" name="Content Placeholder 2"/>
          <p:cNvSpPr>
            <a:spLocks noGrp="1"/>
          </p:cNvSpPr>
          <p:nvPr>
            <p:ph sz="half" idx="1"/>
          </p:nvPr>
        </p:nvSpPr>
        <p:spPr>
          <a:xfrm>
            <a:off x="419100" y="2501461"/>
            <a:ext cx="3657600" cy="3757099"/>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229099" y="2501461"/>
            <a:ext cx="3733799" cy="3757099"/>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405B87-0B1C-464B-928F-AA5E9D282D70}" type="datetimeFigureOut">
              <a:rPr lang="en-US" smtClean="0"/>
              <a:t>9/29/25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D4B2D-25FF-0B46-98A4-87FBB723E472}" type="slidenum">
              <a:rPr lang="en-US" smtClean="0"/>
              <a:t>‹#›</a:t>
            </a:fld>
            <a:endParaRPr lang="en-US"/>
          </a:p>
        </p:txBody>
      </p:sp>
      <p:sp>
        <p:nvSpPr>
          <p:cNvPr id="8" name="Content Placeholder 3">
            <a:extLst>
              <a:ext uri="{FF2B5EF4-FFF2-40B4-BE49-F238E27FC236}">
                <a16:creationId xmlns:a16="http://schemas.microsoft.com/office/drawing/2014/main" id="{A80733C4-37B3-EAAC-AEF9-6AA9939E4F15}"/>
              </a:ext>
            </a:extLst>
          </p:cNvPr>
          <p:cNvSpPr>
            <a:spLocks noGrp="1"/>
          </p:cNvSpPr>
          <p:nvPr>
            <p:ph sz="half" idx="13"/>
          </p:nvPr>
        </p:nvSpPr>
        <p:spPr>
          <a:xfrm>
            <a:off x="8115297" y="2501461"/>
            <a:ext cx="3657601" cy="3757099"/>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a:extLst>
              <a:ext uri="{FF2B5EF4-FFF2-40B4-BE49-F238E27FC236}">
                <a16:creationId xmlns:a16="http://schemas.microsoft.com/office/drawing/2014/main" id="{350EAC16-3B86-317F-2CED-01BEFE8BFE5A}"/>
              </a:ext>
            </a:extLst>
          </p:cNvPr>
          <p:cNvSpPr>
            <a:spLocks noGrp="1"/>
          </p:cNvSpPr>
          <p:nvPr>
            <p:ph type="body" idx="14"/>
          </p:nvPr>
        </p:nvSpPr>
        <p:spPr>
          <a:xfrm>
            <a:off x="419102" y="1412241"/>
            <a:ext cx="3657599" cy="946983"/>
          </a:xfrm>
        </p:spPr>
        <p:txBody>
          <a:bodyPr anchor="b">
            <a:noAutofit/>
          </a:bodyPr>
          <a:lstStyle>
            <a:lvl1pPr marL="0" indent="0">
              <a:lnSpc>
                <a:spcPct val="100000"/>
              </a:lnSpc>
              <a:buNone/>
              <a:defRPr sz="2400" b="1">
                <a:latin typeface="Franklin Gothic Medium" panose="020B06030201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
        <p:nvSpPr>
          <p:cNvPr id="10" name="Text Placeholder 2">
            <a:extLst>
              <a:ext uri="{FF2B5EF4-FFF2-40B4-BE49-F238E27FC236}">
                <a16:creationId xmlns:a16="http://schemas.microsoft.com/office/drawing/2014/main" id="{1EA0600A-89E3-8CAB-4C19-49198C79214D}"/>
              </a:ext>
            </a:extLst>
          </p:cNvPr>
          <p:cNvSpPr>
            <a:spLocks noGrp="1"/>
          </p:cNvSpPr>
          <p:nvPr>
            <p:ph type="body" idx="15"/>
          </p:nvPr>
        </p:nvSpPr>
        <p:spPr>
          <a:xfrm>
            <a:off x="4229102" y="1412241"/>
            <a:ext cx="3733798" cy="946983"/>
          </a:xfrm>
        </p:spPr>
        <p:txBody>
          <a:bodyPr anchor="b">
            <a:noAutofit/>
          </a:bodyPr>
          <a:lstStyle>
            <a:lvl1pPr marL="0" indent="0">
              <a:lnSpc>
                <a:spcPct val="100000"/>
              </a:lnSpc>
              <a:buNone/>
              <a:defRPr sz="2400" b="1">
                <a:latin typeface="Franklin Gothic Medium" panose="020B06030201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
        <p:nvSpPr>
          <p:cNvPr id="11" name="Text Placeholder 2">
            <a:extLst>
              <a:ext uri="{FF2B5EF4-FFF2-40B4-BE49-F238E27FC236}">
                <a16:creationId xmlns:a16="http://schemas.microsoft.com/office/drawing/2014/main" id="{344020BC-5D0B-9B40-8801-ED945012C912}"/>
              </a:ext>
            </a:extLst>
          </p:cNvPr>
          <p:cNvSpPr>
            <a:spLocks noGrp="1"/>
          </p:cNvSpPr>
          <p:nvPr>
            <p:ph type="body" idx="16"/>
          </p:nvPr>
        </p:nvSpPr>
        <p:spPr>
          <a:xfrm>
            <a:off x="8115300" y="1412241"/>
            <a:ext cx="3657600" cy="946983"/>
          </a:xfrm>
        </p:spPr>
        <p:txBody>
          <a:bodyPr anchor="b">
            <a:noAutofit/>
          </a:bodyPr>
          <a:lstStyle>
            <a:lvl1pPr marL="0" indent="0">
              <a:lnSpc>
                <a:spcPct val="100000"/>
              </a:lnSpc>
              <a:buNone/>
              <a:defRPr sz="2400" b="1">
                <a:latin typeface="Franklin Gothic Medium" panose="020B06030201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Tree>
    <p:extLst>
      <p:ext uri="{BB962C8B-B14F-4D97-AF65-F5344CB8AC3E}">
        <p14:creationId xmlns:p14="http://schemas.microsoft.com/office/powerpoint/2010/main" val="1003392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9/29/25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29312108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0AB2855-E176-596D-5519-4D6CDFD0B734}"/>
              </a:ext>
            </a:extLst>
          </p:cNvPr>
          <p:cNvSpPr>
            <a:spLocks noGrp="1"/>
          </p:cNvSpPr>
          <p:nvPr>
            <p:ph type="dt" sz="half" idx="10"/>
          </p:nvPr>
        </p:nvSpPr>
        <p:spPr/>
        <p:txBody>
          <a:bodyPr/>
          <a:lstStyle/>
          <a:p>
            <a:fld id="{2E405B87-0B1C-464B-928F-AA5E9D282D70}" type="datetimeFigureOut">
              <a:rPr lang="en-US" smtClean="0"/>
              <a:t>9/29/25</a:t>
            </a:fld>
            <a:endParaRPr lang="en-US" dirty="0"/>
          </a:p>
        </p:txBody>
      </p:sp>
      <p:sp>
        <p:nvSpPr>
          <p:cNvPr id="4" name="Footer Placeholder 3">
            <a:extLst>
              <a:ext uri="{FF2B5EF4-FFF2-40B4-BE49-F238E27FC236}">
                <a16:creationId xmlns:a16="http://schemas.microsoft.com/office/drawing/2014/main" id="{A26ABB37-847E-9F9F-07F4-A07BFBF76A4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E3B6B96-DFAD-8C9C-5F19-A57BAC05A1A5}"/>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304333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099" y="629392"/>
            <a:ext cx="3581401" cy="2799608"/>
          </a:xfrm>
        </p:spPr>
        <p:txBody>
          <a:bodyPr lIns="91440" anchor="t"/>
          <a:lstStyle>
            <a:lvl1pPr>
              <a:lnSpc>
                <a:spcPct val="90000"/>
              </a:lnSpc>
              <a:defRPr/>
            </a:lvl1pPr>
          </a:lstStyle>
          <a:p>
            <a:r>
              <a:rPr lang="en-US"/>
              <a:t>Click to edit Master title style</a:t>
            </a:r>
          </a:p>
        </p:txBody>
      </p:sp>
      <p:sp>
        <p:nvSpPr>
          <p:cNvPr id="3" name="Content Placeholder 2"/>
          <p:cNvSpPr>
            <a:spLocks noGrp="1"/>
          </p:cNvSpPr>
          <p:nvPr>
            <p:ph idx="1"/>
          </p:nvPr>
        </p:nvSpPr>
        <p:spPr>
          <a:xfrm>
            <a:off x="5631255" y="1068311"/>
            <a:ext cx="5951145" cy="5078492"/>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405B87-0B1C-464B-928F-AA5E9D282D70}" type="datetimeFigureOut">
              <a:rPr lang="en-US" smtClean="0"/>
              <a:t>9/29/25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482629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9/29/25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45046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9/29/25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3385207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9/29/25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787499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099" y="629392"/>
            <a:ext cx="3581401" cy="2799608"/>
          </a:xfrm>
        </p:spPr>
        <p:txBody>
          <a:bodyPr lIns="91440" anchor="t"/>
          <a:lstStyle>
            <a:lvl1pPr>
              <a:lnSpc>
                <a:spcPct val="90000"/>
              </a:lnSpc>
              <a:defRPr/>
            </a:lvl1pPr>
          </a:lstStyle>
          <a:p>
            <a:r>
              <a:rPr lang="en-US"/>
              <a:t>Click to edit Master title style</a:t>
            </a:r>
          </a:p>
        </p:txBody>
      </p:sp>
      <p:sp>
        <p:nvSpPr>
          <p:cNvPr id="3" name="Content Placeholder 2"/>
          <p:cNvSpPr>
            <a:spLocks noGrp="1"/>
          </p:cNvSpPr>
          <p:nvPr>
            <p:ph idx="1"/>
          </p:nvPr>
        </p:nvSpPr>
        <p:spPr>
          <a:xfrm>
            <a:off x="5631255" y="1068311"/>
            <a:ext cx="5951145" cy="5078492"/>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405B87-0B1C-464B-928F-AA5E9D282D70}" type="datetimeFigureOut">
              <a:rPr lang="en-US" smtClean="0"/>
              <a:t>9/29/25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2613208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9/29/25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201745604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26.xml.rels><?xml version="1.0" encoding="UTF-8" standalone="yes"?>
<Relationships xmlns="http://schemas.openxmlformats.org/package/2006/relationships"><Relationship Id="rId2" Type="http://schemas.openxmlformats.org/officeDocument/2006/relationships/theme" Target="../theme/theme26.xml"/><Relationship Id="rId1" Type="http://schemas.openxmlformats.org/officeDocument/2006/relationships/slideLayout" Target="../slideLayouts/slideLayout26.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27.xml"/></Relationships>
</file>

<file path=ppt/slideMasters/_rels/slideMaster28.xml.rels><?xml version="1.0" encoding="UTF-8" standalone="yes"?>
<Relationships xmlns="http://schemas.openxmlformats.org/package/2006/relationships"><Relationship Id="rId2" Type="http://schemas.openxmlformats.org/officeDocument/2006/relationships/theme" Target="../theme/theme28.xml"/><Relationship Id="rId1" Type="http://schemas.openxmlformats.org/officeDocument/2006/relationships/slideLayout" Target="../slideLayouts/slideLayout28.xml"/></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9/29/25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4110171325"/>
      </p:ext>
    </p:extLst>
  </p:cSld>
  <p:clrMap bg1="lt1" tx1="dk1" bg2="lt2" tx2="dk2" accent1="accent1" accent2="accent2" accent3="accent3" accent4="accent4" accent5="accent5" accent6="accent6" hlink="hlink" folHlink="folHlink"/>
  <p:sldLayoutIdLst>
    <p:sldLayoutId id="2147483690"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616">
          <p15:clr>
            <a:srgbClr val="F26B43"/>
          </p15:clr>
        </p15:guide>
        <p15:guide id="7" orient="horz" pos="2160">
          <p15:clr>
            <a:srgbClr val="F26B43"/>
          </p15:clr>
        </p15:guide>
        <p15:guide id="9" pos="5064">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68">
          <p15:clr>
            <a:srgbClr val="F26B43"/>
          </p15:clr>
        </p15:guide>
        <p15:guide id="17" pos="2664">
          <p15:clr>
            <a:srgbClr val="F26B43"/>
          </p15:clr>
        </p15:guide>
        <p15:guide id="18" pos="5016">
          <p15:clr>
            <a:srgbClr val="F26B43"/>
          </p15:clr>
        </p15:guide>
        <p15:guide id="19" pos="5112">
          <p15:clr>
            <a:srgbClr val="F26B43"/>
          </p15:clr>
        </p15:guide>
        <p15:guide id="20" orient="horz" pos="792">
          <p15:clr>
            <a:srgbClr val="F26B43"/>
          </p15:clr>
        </p15:guide>
        <p15:guide id="21" orient="horz" pos="936">
          <p15:clr>
            <a:srgbClr val="F26B43"/>
          </p15:clr>
        </p15:guide>
        <p15:guide id="22" pos="312"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9/29/25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664215612"/>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9/29/25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2815645886"/>
      </p:ext>
    </p:extLst>
  </p:cSld>
  <p:clrMap bg1="lt1" tx1="dk1" bg2="lt2" tx2="dk2" accent1="accent1" accent2="accent2" accent3="accent3" accent4="accent4" accent5="accent5" accent6="accent6" hlink="hlink" folHlink="folHlink"/>
  <p:sldLayoutIdLst>
    <p:sldLayoutId id="2147483700"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9/29/25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1369763552"/>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9/29/25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2348677719"/>
      </p:ext>
    </p:extLst>
  </p:cSld>
  <p:clrMap bg1="lt1" tx1="dk1" bg2="lt2" tx2="dk2" accent1="accent1" accent2="accent2" accent3="accent3" accent4="accent4" accent5="accent5" accent6="accent6" hlink="hlink" folHlink="folHlink"/>
  <p:sldLayoutIdLst>
    <p:sldLayoutId id="2147483702"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9/29/25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925211145"/>
      </p:ext>
    </p:extLst>
  </p:cSld>
  <p:clrMap bg1="lt1" tx1="dk1" bg2="lt2" tx2="dk2" accent1="accent1" accent2="accent2" accent3="accent3" accent4="accent4" accent5="accent5" accent6="accent6" hlink="hlink" folHlink="folHlink"/>
  <p:sldLayoutIdLst>
    <p:sldLayoutId id="2147483703"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9/29/25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664215612"/>
      </p:ext>
    </p:extLst>
  </p:cSld>
  <p:clrMap bg1="lt1" tx1="dk1" bg2="lt2" tx2="dk2" accent1="accent1" accent2="accent2" accent3="accent3" accent4="accent4" accent5="accent5" accent6="accent6" hlink="hlink" folHlink="folHlink"/>
  <p:sldLayoutIdLst>
    <p:sldLayoutId id="2147483704"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9/29/25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4091388224"/>
      </p:ext>
    </p:extLst>
  </p:cSld>
  <p:clrMap bg1="lt1" tx1="dk1" bg2="lt2" tx2="dk2" accent1="accent1" accent2="accent2" accent3="accent3" accent4="accent4" accent5="accent5" accent6="accent6" hlink="hlink" folHlink="folHlink"/>
  <p:sldLayoutIdLst>
    <p:sldLayoutId id="2147483705"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9/29/25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664215612"/>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9/29/25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122720942"/>
      </p:ext>
    </p:extLst>
  </p:cSld>
  <p:clrMap bg1="lt1" tx1="dk1" bg2="lt2" tx2="dk2" accent1="accent1" accent2="accent2" accent3="accent3" accent4="accent4" accent5="accent5" accent6="accent6" hlink="hlink" folHlink="folHlink"/>
  <p:sldLayoutIdLst>
    <p:sldLayoutId id="2147483707"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9/29/25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2348677719"/>
      </p:ext>
    </p:extLst>
  </p:cSld>
  <p:clrMap bg1="lt1" tx1="dk1" bg2="lt2" tx2="dk2" accent1="accent1" accent2="accent2" accent3="accent3" accent4="accent4" accent5="accent5" accent6="accent6" hlink="hlink" folHlink="folHlink"/>
  <p:sldLayoutIdLst>
    <p:sldLayoutId id="2147483708"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9/29/25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4110171325"/>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616">
          <p15:clr>
            <a:srgbClr val="F26B43"/>
          </p15:clr>
        </p15:guide>
        <p15:guide id="7" orient="horz" pos="2160">
          <p15:clr>
            <a:srgbClr val="F26B43"/>
          </p15:clr>
        </p15:guide>
        <p15:guide id="9" pos="5064">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68">
          <p15:clr>
            <a:srgbClr val="F26B43"/>
          </p15:clr>
        </p15:guide>
        <p15:guide id="17" pos="2664">
          <p15:clr>
            <a:srgbClr val="F26B43"/>
          </p15:clr>
        </p15:guide>
        <p15:guide id="18" pos="5016">
          <p15:clr>
            <a:srgbClr val="F26B43"/>
          </p15:clr>
        </p15:guide>
        <p15:guide id="19" pos="5112">
          <p15:clr>
            <a:srgbClr val="F26B43"/>
          </p15:clr>
        </p15:guide>
        <p15:guide id="20" orient="horz" pos="792">
          <p15:clr>
            <a:srgbClr val="F26B43"/>
          </p15:clr>
        </p15:guide>
        <p15:guide id="21" orient="horz" pos="936">
          <p15:clr>
            <a:srgbClr val="F26B43"/>
          </p15:clr>
        </p15:guide>
        <p15:guide id="22" pos="312" userDrawn="1">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9/29/25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679038154"/>
      </p:ext>
    </p:extLst>
  </p:cSld>
  <p:clrMap bg1="lt1" tx1="dk1" bg2="lt2" tx2="dk2" accent1="accent1" accent2="accent2" accent3="accent3" accent4="accent4" accent5="accent5" accent6="accent6" hlink="hlink" folHlink="folHlink"/>
  <p:sldLayoutIdLst>
    <p:sldLayoutId id="2147483709"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9/29/25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540511270"/>
      </p:ext>
    </p:extLst>
  </p:cSld>
  <p:clrMap bg1="lt1" tx1="dk1" bg2="lt2" tx2="dk2" accent1="accent1" accent2="accent2" accent3="accent3" accent4="accent4" accent5="accent5" accent6="accent6" hlink="hlink" folHlink="folHlink"/>
  <p:sldLayoutIdLst>
    <p:sldLayoutId id="2147483710"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userDrawn="1">
          <p15:clr>
            <a:srgbClr val="F26B43"/>
          </p15:clr>
        </p15:guide>
        <p15:guide id="7" orient="horz" pos="2160">
          <p15:clr>
            <a:srgbClr val="F26B43"/>
          </p15:clr>
        </p15:guide>
        <p15:guide id="9" pos="5088" userDrawn="1">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userDrawn="1">
          <p15:clr>
            <a:srgbClr val="F26B43"/>
          </p15:clr>
        </p15:guide>
        <p15:guide id="17" pos="2664" userDrawn="1">
          <p15:clr>
            <a:srgbClr val="F26B43"/>
          </p15:clr>
        </p15:guide>
        <p15:guide id="18" pos="5016">
          <p15:clr>
            <a:srgbClr val="F26B43"/>
          </p15:clr>
        </p15:guide>
        <p15:guide id="19" pos="5160" userDrawn="1">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9/29/25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2486072912"/>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9/29/25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563671588"/>
      </p:ext>
    </p:extLst>
  </p:cSld>
  <p:clrMap bg1="lt1" tx1="dk1" bg2="lt2" tx2="dk2" accent1="accent1" accent2="accent2" accent3="accent3" accent4="accent4" accent5="accent5" accent6="accent6" hlink="hlink" folHlink="folHlink"/>
  <p:sldLayoutIdLst>
    <p:sldLayoutId id="2147483712"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9/29/25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3369236946"/>
      </p:ext>
    </p:extLst>
  </p:cSld>
  <p:clrMap bg1="lt1" tx1="dk1" bg2="lt2" tx2="dk2" accent1="accent1" accent2="accent2" accent3="accent3" accent4="accent4" accent5="accent5" accent6="accent6" hlink="hlink" folHlink="folHlink"/>
  <p:sldLayoutIdLst>
    <p:sldLayoutId id="2147483713"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9/29/25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3369236946"/>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9/29/25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4247714581"/>
      </p:ext>
    </p:extLst>
  </p:cSld>
  <p:clrMap bg1="lt1" tx1="dk1" bg2="lt2" tx2="dk2" accent1="accent1" accent2="accent2" accent3="accent3" accent4="accent4" accent5="accent5" accent6="accent6" hlink="hlink" folHlink="folHlink"/>
  <p:sldLayoutIdLst>
    <p:sldLayoutId id="2147483715"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9/29/25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679038154"/>
      </p:ext>
    </p:extLst>
  </p:cSld>
  <p:clrMap bg1="lt1" tx1="dk1" bg2="lt2" tx2="dk2" accent1="accent1" accent2="accent2" accent3="accent3" accent4="accent4" accent5="accent5" accent6="accent6" hlink="hlink" folHlink="folHlink"/>
  <p:sldLayoutIdLst>
    <p:sldLayoutId id="2147483716"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9/29/25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563671588"/>
      </p:ext>
    </p:extLst>
  </p:cSld>
  <p:clrMap bg1="lt1" tx1="dk1" bg2="lt2" tx2="dk2" accent1="accent1" accent2="accent2" accent3="accent3" accent4="accent4" accent5="accent5" accent6="accent6" hlink="hlink" folHlink="folHlink"/>
  <p:sldLayoutIdLst>
    <p:sldLayoutId id="2147483717"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9/29/25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563671588"/>
      </p:ext>
    </p:extLst>
  </p:cSld>
  <p:clrMap bg1="lt1" tx1="dk1" bg2="lt2" tx2="dk2" accent1="accent1" accent2="accent2" accent3="accent3" accent4="accent4" accent5="accent5" accent6="accent6" hlink="hlink" folHlink="folHlink"/>
  <p:sldLayoutIdLst>
    <p:sldLayoutId id="2147483718"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9/29/25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2348677719"/>
      </p:ext>
    </p:extLst>
  </p:cSld>
  <p:clrMap bg1="lt1" tx1="dk1" bg2="lt2" tx2="dk2" accent1="accent1" accent2="accent2" accent3="accent3" accent4="accent4" accent5="accent5" accent6="accent6" hlink="hlink" folHlink="folHlink"/>
  <p:sldLayoutIdLst>
    <p:sldLayoutId id="2147483692"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9/29/25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4110171325"/>
      </p:ext>
    </p:extLst>
  </p:cSld>
  <p:clrMap bg1="lt1" tx1="dk1" bg2="lt2" tx2="dk2" accent1="accent1" accent2="accent2" accent3="accent3" accent4="accent4" accent5="accent5" accent6="accent6" hlink="hlink" folHlink="folHlink"/>
  <p:sldLayoutIdLst>
    <p:sldLayoutId id="2147483719"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616">
          <p15:clr>
            <a:srgbClr val="F26B43"/>
          </p15:clr>
        </p15:guide>
        <p15:guide id="7" orient="horz" pos="2160">
          <p15:clr>
            <a:srgbClr val="F26B43"/>
          </p15:clr>
        </p15:guide>
        <p15:guide id="9" pos="5064">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68">
          <p15:clr>
            <a:srgbClr val="F26B43"/>
          </p15:clr>
        </p15:guide>
        <p15:guide id="17" pos="2664">
          <p15:clr>
            <a:srgbClr val="F26B43"/>
          </p15:clr>
        </p15:guide>
        <p15:guide id="18" pos="5016">
          <p15:clr>
            <a:srgbClr val="F26B43"/>
          </p15:clr>
        </p15:guide>
        <p15:guide id="19" pos="5112">
          <p15:clr>
            <a:srgbClr val="F26B43"/>
          </p15:clr>
        </p15:guide>
        <p15:guide id="20" orient="horz" pos="792">
          <p15:clr>
            <a:srgbClr val="F26B43"/>
          </p15:clr>
        </p15:guide>
        <p15:guide id="21" orient="horz" pos="936">
          <p15:clr>
            <a:srgbClr val="F26B43"/>
          </p15:clr>
        </p15:guide>
        <p15:guide id="22" pos="31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9/29/25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664215612"/>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9/29/25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1369763552"/>
      </p:ext>
    </p:extLst>
  </p:cSld>
  <p:clrMap bg1="lt1" tx1="dk1" bg2="lt2" tx2="dk2" accent1="accent1" accent2="accent2" accent3="accent3" accent4="accent4" accent5="accent5" accent6="accent6" hlink="hlink" folHlink="folHlink"/>
  <p:sldLayoutIdLst>
    <p:sldLayoutId id="2147483694"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9/29/25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664215612"/>
      </p:ext>
    </p:extLst>
  </p:cSld>
  <p:clrMap bg1="lt1" tx1="dk1" bg2="lt2" tx2="dk2" accent1="accent1" accent2="accent2" accent3="accent3" accent4="accent4" accent5="accent5" accent6="accent6" hlink="hlink" folHlink="folHlink"/>
  <p:sldLayoutIdLst>
    <p:sldLayoutId id="2147483695"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9/29/25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2486072912"/>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9/29/25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1266058122"/>
      </p:ext>
    </p:extLst>
  </p:cSld>
  <p:clrMap bg1="lt1" tx1="dk1" bg2="lt2" tx2="dk2" accent1="accent1" accent2="accent2" accent3="accent3" accent4="accent4" accent5="accent5" accent6="accent6" hlink="hlink" folHlink="folHlink"/>
  <p:sldLayoutIdLst>
    <p:sldLayoutId id="2147483697"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9/29/25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122720942"/>
      </p:ext>
    </p:extLst>
  </p:cSld>
  <p:clrMap bg1="lt1" tx1="dk1" bg2="lt2" tx2="dk2" accent1="accent1" accent2="accent2" accent3="accent3" accent4="accent4" accent5="accent5" accent6="accent6" hlink="hlink" folHlink="folHlink"/>
  <p:sldLayoutIdLst>
    <p:sldLayoutId id="2147483698"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1.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tags" Target="../tags/tag126.xml"/><Relationship Id="rId18" Type="http://schemas.openxmlformats.org/officeDocument/2006/relationships/image" Target="../media/image7.png"/><Relationship Id="rId3" Type="http://schemas.openxmlformats.org/officeDocument/2006/relationships/tags" Target="../tags/tag116.xml"/><Relationship Id="rId21" Type="http://schemas.openxmlformats.org/officeDocument/2006/relationships/image" Target="../media/image39.svg"/><Relationship Id="rId7" Type="http://schemas.openxmlformats.org/officeDocument/2006/relationships/tags" Target="../tags/tag120.xml"/><Relationship Id="rId12" Type="http://schemas.openxmlformats.org/officeDocument/2006/relationships/tags" Target="../tags/tag125.xml"/><Relationship Id="rId17" Type="http://schemas.openxmlformats.org/officeDocument/2006/relationships/image" Target="../media/image37.jpeg"/><Relationship Id="rId25" Type="http://schemas.openxmlformats.org/officeDocument/2006/relationships/image" Target="../media/image4.svg"/><Relationship Id="rId2" Type="http://schemas.openxmlformats.org/officeDocument/2006/relationships/tags" Target="../tags/tag115.xml"/><Relationship Id="rId16" Type="http://schemas.openxmlformats.org/officeDocument/2006/relationships/slideLayout" Target="../slideLayouts/slideLayout10.xml"/><Relationship Id="rId20" Type="http://schemas.openxmlformats.org/officeDocument/2006/relationships/image" Target="../media/image38.png"/><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tags" Target="../tags/tag124.xml"/><Relationship Id="rId24" Type="http://schemas.openxmlformats.org/officeDocument/2006/relationships/image" Target="../media/image3.png"/><Relationship Id="rId5" Type="http://schemas.openxmlformats.org/officeDocument/2006/relationships/tags" Target="../tags/tag118.xml"/><Relationship Id="rId15" Type="http://schemas.openxmlformats.org/officeDocument/2006/relationships/tags" Target="../tags/tag128.xml"/><Relationship Id="rId23" Type="http://schemas.openxmlformats.org/officeDocument/2006/relationships/image" Target="../media/image28.svg"/><Relationship Id="rId10" Type="http://schemas.openxmlformats.org/officeDocument/2006/relationships/tags" Target="../tags/tag123.xml"/><Relationship Id="rId19" Type="http://schemas.openxmlformats.org/officeDocument/2006/relationships/image" Target="../media/image8.svg"/><Relationship Id="rId4" Type="http://schemas.openxmlformats.org/officeDocument/2006/relationships/tags" Target="../tags/tag117.xml"/><Relationship Id="rId9" Type="http://schemas.openxmlformats.org/officeDocument/2006/relationships/tags" Target="../tags/tag122.xml"/><Relationship Id="rId14" Type="http://schemas.openxmlformats.org/officeDocument/2006/relationships/tags" Target="../tags/tag127.xml"/><Relationship Id="rId22"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tags" Target="../tags/tag136.xml"/><Relationship Id="rId13" Type="http://schemas.openxmlformats.org/officeDocument/2006/relationships/chart" Target="../charts/chart1.xml"/><Relationship Id="rId3" Type="http://schemas.openxmlformats.org/officeDocument/2006/relationships/tags" Target="../tags/tag131.xml"/><Relationship Id="rId7" Type="http://schemas.openxmlformats.org/officeDocument/2006/relationships/tags" Target="../tags/tag135.xml"/><Relationship Id="rId12" Type="http://schemas.openxmlformats.org/officeDocument/2006/relationships/image" Target="../media/image4.sv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image" Target="../media/image3.png"/><Relationship Id="rId5" Type="http://schemas.openxmlformats.org/officeDocument/2006/relationships/tags" Target="../tags/tag133.xml"/><Relationship Id="rId10" Type="http://schemas.openxmlformats.org/officeDocument/2006/relationships/slideLayout" Target="../slideLayouts/slideLayout11.xml"/><Relationship Id="rId4" Type="http://schemas.openxmlformats.org/officeDocument/2006/relationships/tags" Target="../tags/tag132.xml"/><Relationship Id="rId9" Type="http://schemas.openxmlformats.org/officeDocument/2006/relationships/tags" Target="../tags/tag137.xml"/></Relationships>
</file>

<file path=ppt/slides/_rels/slide12.xml.rels><?xml version="1.0" encoding="UTF-8" standalone="yes"?>
<Relationships xmlns="http://schemas.openxmlformats.org/package/2006/relationships"><Relationship Id="rId8" Type="http://schemas.openxmlformats.org/officeDocument/2006/relationships/tags" Target="../tags/tag145.xml"/><Relationship Id="rId13" Type="http://schemas.openxmlformats.org/officeDocument/2006/relationships/tags" Target="../tags/tag150.xml"/><Relationship Id="rId18" Type="http://schemas.openxmlformats.org/officeDocument/2006/relationships/slideLayout" Target="../slideLayouts/slideLayout12.xml"/><Relationship Id="rId26" Type="http://schemas.openxmlformats.org/officeDocument/2006/relationships/image" Target="../media/image43.svg"/><Relationship Id="rId3" Type="http://schemas.openxmlformats.org/officeDocument/2006/relationships/tags" Target="../tags/tag140.xml"/><Relationship Id="rId21" Type="http://schemas.openxmlformats.org/officeDocument/2006/relationships/image" Target="../media/image19.png"/><Relationship Id="rId7" Type="http://schemas.openxmlformats.org/officeDocument/2006/relationships/tags" Target="../tags/tag144.xml"/><Relationship Id="rId12" Type="http://schemas.openxmlformats.org/officeDocument/2006/relationships/tags" Target="../tags/tag149.xml"/><Relationship Id="rId17" Type="http://schemas.openxmlformats.org/officeDocument/2006/relationships/tags" Target="../tags/tag154.xml"/><Relationship Id="rId25" Type="http://schemas.openxmlformats.org/officeDocument/2006/relationships/image" Target="../media/image42.png"/><Relationship Id="rId2" Type="http://schemas.openxmlformats.org/officeDocument/2006/relationships/tags" Target="../tags/tag139.xml"/><Relationship Id="rId16" Type="http://schemas.openxmlformats.org/officeDocument/2006/relationships/tags" Target="../tags/tag153.xml"/><Relationship Id="rId20" Type="http://schemas.openxmlformats.org/officeDocument/2006/relationships/image" Target="../media/image4.svg"/><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tags" Target="../tags/tag148.xml"/><Relationship Id="rId24" Type="http://schemas.openxmlformats.org/officeDocument/2006/relationships/image" Target="../media/image41.svg"/><Relationship Id="rId5" Type="http://schemas.openxmlformats.org/officeDocument/2006/relationships/tags" Target="../tags/tag142.xml"/><Relationship Id="rId15" Type="http://schemas.openxmlformats.org/officeDocument/2006/relationships/tags" Target="../tags/tag152.xml"/><Relationship Id="rId23" Type="http://schemas.openxmlformats.org/officeDocument/2006/relationships/image" Target="../media/image40.png"/><Relationship Id="rId28" Type="http://schemas.openxmlformats.org/officeDocument/2006/relationships/image" Target="../media/image34.svg"/><Relationship Id="rId10" Type="http://schemas.openxmlformats.org/officeDocument/2006/relationships/tags" Target="../tags/tag147.xml"/><Relationship Id="rId19" Type="http://schemas.openxmlformats.org/officeDocument/2006/relationships/image" Target="../media/image3.png"/><Relationship Id="rId4" Type="http://schemas.openxmlformats.org/officeDocument/2006/relationships/tags" Target="../tags/tag141.xml"/><Relationship Id="rId9" Type="http://schemas.openxmlformats.org/officeDocument/2006/relationships/tags" Target="../tags/tag146.xml"/><Relationship Id="rId14" Type="http://schemas.openxmlformats.org/officeDocument/2006/relationships/tags" Target="../tags/tag151.xml"/><Relationship Id="rId22" Type="http://schemas.openxmlformats.org/officeDocument/2006/relationships/image" Target="../media/image20.svg"/><Relationship Id="rId27"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tags" Target="../tags/tag162.xml"/><Relationship Id="rId13" Type="http://schemas.openxmlformats.org/officeDocument/2006/relationships/tags" Target="../tags/tag167.xml"/><Relationship Id="rId3" Type="http://schemas.openxmlformats.org/officeDocument/2006/relationships/tags" Target="../tags/tag157.xml"/><Relationship Id="rId7" Type="http://schemas.openxmlformats.org/officeDocument/2006/relationships/tags" Target="../tags/tag161.xml"/><Relationship Id="rId12" Type="http://schemas.openxmlformats.org/officeDocument/2006/relationships/tags" Target="../tags/tag166.xml"/><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tags" Target="../tags/tag160.xml"/><Relationship Id="rId11" Type="http://schemas.openxmlformats.org/officeDocument/2006/relationships/tags" Target="../tags/tag165.xml"/><Relationship Id="rId5" Type="http://schemas.openxmlformats.org/officeDocument/2006/relationships/tags" Target="../tags/tag159.xml"/><Relationship Id="rId10" Type="http://schemas.openxmlformats.org/officeDocument/2006/relationships/tags" Target="../tags/tag164.xml"/><Relationship Id="rId4" Type="http://schemas.openxmlformats.org/officeDocument/2006/relationships/tags" Target="../tags/tag158.xml"/><Relationship Id="rId9" Type="http://schemas.openxmlformats.org/officeDocument/2006/relationships/tags" Target="../tags/tag163.xml"/><Relationship Id="rId14"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tags" Target="../tags/tag180.xml"/><Relationship Id="rId18" Type="http://schemas.openxmlformats.org/officeDocument/2006/relationships/slideLayout" Target="../slideLayouts/slideLayout14.xml"/><Relationship Id="rId3" Type="http://schemas.openxmlformats.org/officeDocument/2006/relationships/tags" Target="../tags/tag170.xml"/><Relationship Id="rId7" Type="http://schemas.openxmlformats.org/officeDocument/2006/relationships/tags" Target="../tags/tag174.xml"/><Relationship Id="rId12" Type="http://schemas.openxmlformats.org/officeDocument/2006/relationships/tags" Target="../tags/tag179.xml"/><Relationship Id="rId17" Type="http://schemas.openxmlformats.org/officeDocument/2006/relationships/tags" Target="../tags/tag184.xml"/><Relationship Id="rId2" Type="http://schemas.openxmlformats.org/officeDocument/2006/relationships/tags" Target="../tags/tag169.xml"/><Relationship Id="rId16" Type="http://schemas.openxmlformats.org/officeDocument/2006/relationships/tags" Target="../tags/tag183.xml"/><Relationship Id="rId20" Type="http://schemas.openxmlformats.org/officeDocument/2006/relationships/image" Target="../media/image4.svg"/><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tags" Target="../tags/tag178.xml"/><Relationship Id="rId5" Type="http://schemas.openxmlformats.org/officeDocument/2006/relationships/tags" Target="../tags/tag172.xml"/><Relationship Id="rId15" Type="http://schemas.openxmlformats.org/officeDocument/2006/relationships/tags" Target="../tags/tag182.xml"/><Relationship Id="rId10" Type="http://schemas.openxmlformats.org/officeDocument/2006/relationships/tags" Target="../tags/tag177.xml"/><Relationship Id="rId19" Type="http://schemas.openxmlformats.org/officeDocument/2006/relationships/image" Target="../media/image3.png"/><Relationship Id="rId4" Type="http://schemas.openxmlformats.org/officeDocument/2006/relationships/tags" Target="../tags/tag171.xml"/><Relationship Id="rId9" Type="http://schemas.openxmlformats.org/officeDocument/2006/relationships/tags" Target="../tags/tag176.xml"/><Relationship Id="rId14" Type="http://schemas.openxmlformats.org/officeDocument/2006/relationships/tags" Target="../tags/tag181.xml"/></Relationships>
</file>

<file path=ppt/slides/_rels/slide15.xml.rels><?xml version="1.0" encoding="UTF-8" standalone="yes"?>
<Relationships xmlns="http://schemas.openxmlformats.org/package/2006/relationships"><Relationship Id="rId8" Type="http://schemas.openxmlformats.org/officeDocument/2006/relationships/tags" Target="../tags/tag192.xml"/><Relationship Id="rId13" Type="http://schemas.openxmlformats.org/officeDocument/2006/relationships/tags" Target="../tags/tag197.xml"/><Relationship Id="rId18" Type="http://schemas.openxmlformats.org/officeDocument/2006/relationships/image" Target="../media/image44.png"/><Relationship Id="rId3" Type="http://schemas.openxmlformats.org/officeDocument/2006/relationships/tags" Target="../tags/tag187.xml"/><Relationship Id="rId21" Type="http://schemas.openxmlformats.org/officeDocument/2006/relationships/image" Target="../media/image8.svg"/><Relationship Id="rId7" Type="http://schemas.openxmlformats.org/officeDocument/2006/relationships/tags" Target="../tags/tag191.xml"/><Relationship Id="rId12" Type="http://schemas.openxmlformats.org/officeDocument/2006/relationships/tags" Target="../tags/tag196.xml"/><Relationship Id="rId17" Type="http://schemas.openxmlformats.org/officeDocument/2006/relationships/image" Target="../media/image16.svg"/><Relationship Id="rId2" Type="http://schemas.openxmlformats.org/officeDocument/2006/relationships/tags" Target="../tags/tag186.xml"/><Relationship Id="rId16" Type="http://schemas.openxmlformats.org/officeDocument/2006/relationships/image" Target="../media/image15.png"/><Relationship Id="rId20" Type="http://schemas.openxmlformats.org/officeDocument/2006/relationships/image" Target="../media/image7.png"/><Relationship Id="rId1" Type="http://schemas.openxmlformats.org/officeDocument/2006/relationships/tags" Target="../tags/tag185.xml"/><Relationship Id="rId6" Type="http://schemas.openxmlformats.org/officeDocument/2006/relationships/tags" Target="../tags/tag190.xml"/><Relationship Id="rId11" Type="http://schemas.openxmlformats.org/officeDocument/2006/relationships/tags" Target="../tags/tag195.xml"/><Relationship Id="rId5" Type="http://schemas.openxmlformats.org/officeDocument/2006/relationships/tags" Target="../tags/tag189.xml"/><Relationship Id="rId15" Type="http://schemas.openxmlformats.org/officeDocument/2006/relationships/slideLayout" Target="../slideLayouts/slideLayout15.xml"/><Relationship Id="rId23" Type="http://schemas.openxmlformats.org/officeDocument/2006/relationships/image" Target="../media/image4.svg"/><Relationship Id="rId10" Type="http://schemas.openxmlformats.org/officeDocument/2006/relationships/tags" Target="../tags/tag194.xml"/><Relationship Id="rId19" Type="http://schemas.openxmlformats.org/officeDocument/2006/relationships/image" Target="../media/image45.svg"/><Relationship Id="rId4" Type="http://schemas.openxmlformats.org/officeDocument/2006/relationships/tags" Target="../tags/tag188.xml"/><Relationship Id="rId9" Type="http://schemas.openxmlformats.org/officeDocument/2006/relationships/tags" Target="../tags/tag193.xml"/><Relationship Id="rId14" Type="http://schemas.openxmlformats.org/officeDocument/2006/relationships/tags" Target="../tags/tag198.xml"/><Relationship Id="rId22"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tags" Target="../tags/tag201.xml"/><Relationship Id="rId7" Type="http://schemas.openxmlformats.org/officeDocument/2006/relationships/slideLayout" Target="../slideLayouts/slideLayout16.xml"/><Relationship Id="rId2" Type="http://schemas.openxmlformats.org/officeDocument/2006/relationships/tags" Target="../tags/tag200.xml"/><Relationship Id="rId1" Type="http://schemas.openxmlformats.org/officeDocument/2006/relationships/tags" Target="../tags/tag199.xml"/><Relationship Id="rId6" Type="http://schemas.openxmlformats.org/officeDocument/2006/relationships/tags" Target="../tags/tag204.xml"/><Relationship Id="rId5" Type="http://schemas.openxmlformats.org/officeDocument/2006/relationships/tags" Target="../tags/tag203.xml"/><Relationship Id="rId4" Type="http://schemas.openxmlformats.org/officeDocument/2006/relationships/tags" Target="../tags/tag202.xml"/></Relationships>
</file>

<file path=ppt/slides/_rels/slide17.xml.rels><?xml version="1.0" encoding="UTF-8" standalone="yes"?>
<Relationships xmlns="http://schemas.openxmlformats.org/package/2006/relationships"><Relationship Id="rId8" Type="http://schemas.openxmlformats.org/officeDocument/2006/relationships/tags" Target="../tags/tag212.xml"/><Relationship Id="rId13" Type="http://schemas.openxmlformats.org/officeDocument/2006/relationships/tags" Target="../tags/tag217.xml"/><Relationship Id="rId18" Type="http://schemas.openxmlformats.org/officeDocument/2006/relationships/image" Target="../media/image47.png"/><Relationship Id="rId3" Type="http://schemas.openxmlformats.org/officeDocument/2006/relationships/tags" Target="../tags/tag207.xml"/><Relationship Id="rId21" Type="http://schemas.openxmlformats.org/officeDocument/2006/relationships/image" Target="../media/image20.svg"/><Relationship Id="rId7" Type="http://schemas.openxmlformats.org/officeDocument/2006/relationships/tags" Target="../tags/tag211.xml"/><Relationship Id="rId12" Type="http://schemas.openxmlformats.org/officeDocument/2006/relationships/tags" Target="../tags/tag216.xml"/><Relationship Id="rId17" Type="http://schemas.openxmlformats.org/officeDocument/2006/relationships/image" Target="../media/image18.svg"/><Relationship Id="rId2" Type="http://schemas.openxmlformats.org/officeDocument/2006/relationships/tags" Target="../tags/tag206.xml"/><Relationship Id="rId16" Type="http://schemas.openxmlformats.org/officeDocument/2006/relationships/image" Target="../media/image17.png"/><Relationship Id="rId20" Type="http://schemas.openxmlformats.org/officeDocument/2006/relationships/image" Target="../media/image19.png"/><Relationship Id="rId1" Type="http://schemas.openxmlformats.org/officeDocument/2006/relationships/tags" Target="../tags/tag205.xml"/><Relationship Id="rId6" Type="http://schemas.openxmlformats.org/officeDocument/2006/relationships/tags" Target="../tags/tag210.xml"/><Relationship Id="rId11" Type="http://schemas.openxmlformats.org/officeDocument/2006/relationships/tags" Target="../tags/tag215.xml"/><Relationship Id="rId5" Type="http://schemas.openxmlformats.org/officeDocument/2006/relationships/tags" Target="../tags/tag209.xml"/><Relationship Id="rId15" Type="http://schemas.openxmlformats.org/officeDocument/2006/relationships/slideLayout" Target="../slideLayouts/slideLayout17.xml"/><Relationship Id="rId23" Type="http://schemas.openxmlformats.org/officeDocument/2006/relationships/image" Target="../media/image4.svg"/><Relationship Id="rId10" Type="http://schemas.openxmlformats.org/officeDocument/2006/relationships/tags" Target="../tags/tag214.xml"/><Relationship Id="rId19" Type="http://schemas.openxmlformats.org/officeDocument/2006/relationships/image" Target="../media/image48.svg"/><Relationship Id="rId4" Type="http://schemas.openxmlformats.org/officeDocument/2006/relationships/tags" Target="../tags/tag208.xml"/><Relationship Id="rId9" Type="http://schemas.openxmlformats.org/officeDocument/2006/relationships/tags" Target="../tags/tag213.xml"/><Relationship Id="rId14" Type="http://schemas.openxmlformats.org/officeDocument/2006/relationships/tags" Target="../tags/tag218.xml"/><Relationship Id="rId22" Type="http://schemas.openxmlformats.org/officeDocument/2006/relationships/image" Target="../media/image3.png"/></Relationships>
</file>

<file path=ppt/slides/_rels/slide18.xml.rels><?xml version="1.0" encoding="UTF-8" standalone="yes"?>
<Relationships xmlns="http://schemas.openxmlformats.org/package/2006/relationships"><Relationship Id="rId13" Type="http://schemas.openxmlformats.org/officeDocument/2006/relationships/tags" Target="../tags/tag231.xml"/><Relationship Id="rId18" Type="http://schemas.openxmlformats.org/officeDocument/2006/relationships/tags" Target="../tags/tag236.xml"/><Relationship Id="rId26" Type="http://schemas.openxmlformats.org/officeDocument/2006/relationships/image" Target="../media/image4.svg"/><Relationship Id="rId21" Type="http://schemas.openxmlformats.org/officeDocument/2006/relationships/tags" Target="../tags/tag239.xml"/><Relationship Id="rId34" Type="http://schemas.openxmlformats.org/officeDocument/2006/relationships/image" Target="../media/image26.svg"/><Relationship Id="rId7" Type="http://schemas.openxmlformats.org/officeDocument/2006/relationships/tags" Target="../tags/tag225.xml"/><Relationship Id="rId12" Type="http://schemas.openxmlformats.org/officeDocument/2006/relationships/tags" Target="../tags/tag230.xml"/><Relationship Id="rId17" Type="http://schemas.openxmlformats.org/officeDocument/2006/relationships/tags" Target="../tags/tag235.xml"/><Relationship Id="rId25" Type="http://schemas.openxmlformats.org/officeDocument/2006/relationships/image" Target="../media/image3.png"/><Relationship Id="rId33" Type="http://schemas.openxmlformats.org/officeDocument/2006/relationships/image" Target="../media/image25.png"/><Relationship Id="rId38" Type="http://schemas.openxmlformats.org/officeDocument/2006/relationships/image" Target="../media/image54.svg"/><Relationship Id="rId2" Type="http://schemas.openxmlformats.org/officeDocument/2006/relationships/tags" Target="../tags/tag220.xml"/><Relationship Id="rId16" Type="http://schemas.openxmlformats.org/officeDocument/2006/relationships/tags" Target="../tags/tag234.xml"/><Relationship Id="rId20" Type="http://schemas.openxmlformats.org/officeDocument/2006/relationships/tags" Target="../tags/tag238.xml"/><Relationship Id="rId29" Type="http://schemas.openxmlformats.org/officeDocument/2006/relationships/image" Target="../media/image27.png"/><Relationship Id="rId1" Type="http://schemas.openxmlformats.org/officeDocument/2006/relationships/tags" Target="../tags/tag219.xml"/><Relationship Id="rId6" Type="http://schemas.openxmlformats.org/officeDocument/2006/relationships/tags" Target="../tags/tag224.xml"/><Relationship Id="rId11" Type="http://schemas.openxmlformats.org/officeDocument/2006/relationships/tags" Target="../tags/tag229.xml"/><Relationship Id="rId24" Type="http://schemas.openxmlformats.org/officeDocument/2006/relationships/slideLayout" Target="../slideLayouts/slideLayout18.xml"/><Relationship Id="rId32" Type="http://schemas.openxmlformats.org/officeDocument/2006/relationships/image" Target="../media/image50.svg"/><Relationship Id="rId37" Type="http://schemas.openxmlformats.org/officeDocument/2006/relationships/image" Target="../media/image53.png"/><Relationship Id="rId5" Type="http://schemas.openxmlformats.org/officeDocument/2006/relationships/tags" Target="../tags/tag223.xml"/><Relationship Id="rId15" Type="http://schemas.openxmlformats.org/officeDocument/2006/relationships/tags" Target="../tags/tag233.xml"/><Relationship Id="rId23" Type="http://schemas.openxmlformats.org/officeDocument/2006/relationships/tags" Target="../tags/tag241.xml"/><Relationship Id="rId28" Type="http://schemas.openxmlformats.org/officeDocument/2006/relationships/image" Target="../media/image34.svg"/><Relationship Id="rId36" Type="http://schemas.openxmlformats.org/officeDocument/2006/relationships/image" Target="../media/image52.svg"/><Relationship Id="rId10" Type="http://schemas.openxmlformats.org/officeDocument/2006/relationships/tags" Target="../tags/tag228.xml"/><Relationship Id="rId19" Type="http://schemas.openxmlformats.org/officeDocument/2006/relationships/tags" Target="../tags/tag237.xml"/><Relationship Id="rId31" Type="http://schemas.openxmlformats.org/officeDocument/2006/relationships/image" Target="../media/image49.png"/><Relationship Id="rId4" Type="http://schemas.openxmlformats.org/officeDocument/2006/relationships/tags" Target="../tags/tag222.xml"/><Relationship Id="rId9" Type="http://schemas.openxmlformats.org/officeDocument/2006/relationships/tags" Target="../tags/tag227.xml"/><Relationship Id="rId14" Type="http://schemas.openxmlformats.org/officeDocument/2006/relationships/tags" Target="../tags/tag232.xml"/><Relationship Id="rId22" Type="http://schemas.openxmlformats.org/officeDocument/2006/relationships/tags" Target="../tags/tag240.xml"/><Relationship Id="rId27" Type="http://schemas.openxmlformats.org/officeDocument/2006/relationships/image" Target="../media/image33.png"/><Relationship Id="rId30" Type="http://schemas.openxmlformats.org/officeDocument/2006/relationships/image" Target="../media/image28.svg"/><Relationship Id="rId35" Type="http://schemas.openxmlformats.org/officeDocument/2006/relationships/image" Target="../media/image51.png"/><Relationship Id="rId8" Type="http://schemas.openxmlformats.org/officeDocument/2006/relationships/tags" Target="../tags/tag226.xml"/><Relationship Id="rId3" Type="http://schemas.openxmlformats.org/officeDocument/2006/relationships/tags" Target="../tags/tag221.xml"/></Relationships>
</file>

<file path=ppt/slides/_rels/slide19.xml.rels><?xml version="1.0" encoding="UTF-8" standalone="yes"?>
<Relationships xmlns="http://schemas.openxmlformats.org/package/2006/relationships"><Relationship Id="rId8" Type="http://schemas.openxmlformats.org/officeDocument/2006/relationships/tags" Target="../tags/tag249.xml"/><Relationship Id="rId13" Type="http://schemas.openxmlformats.org/officeDocument/2006/relationships/tags" Target="../tags/tag254.xml"/><Relationship Id="rId18" Type="http://schemas.openxmlformats.org/officeDocument/2006/relationships/image" Target="../media/image4.svg"/><Relationship Id="rId3" Type="http://schemas.openxmlformats.org/officeDocument/2006/relationships/tags" Target="../tags/tag244.xml"/><Relationship Id="rId7" Type="http://schemas.openxmlformats.org/officeDocument/2006/relationships/tags" Target="../tags/tag248.xml"/><Relationship Id="rId12" Type="http://schemas.openxmlformats.org/officeDocument/2006/relationships/tags" Target="../tags/tag253.xml"/><Relationship Id="rId17" Type="http://schemas.openxmlformats.org/officeDocument/2006/relationships/image" Target="../media/image3.png"/><Relationship Id="rId2" Type="http://schemas.openxmlformats.org/officeDocument/2006/relationships/tags" Target="../tags/tag243.xml"/><Relationship Id="rId16" Type="http://schemas.openxmlformats.org/officeDocument/2006/relationships/slideLayout" Target="../slideLayouts/slideLayout19.xml"/><Relationship Id="rId1" Type="http://schemas.openxmlformats.org/officeDocument/2006/relationships/tags" Target="../tags/tag242.xml"/><Relationship Id="rId6" Type="http://schemas.openxmlformats.org/officeDocument/2006/relationships/tags" Target="../tags/tag247.xml"/><Relationship Id="rId11" Type="http://schemas.openxmlformats.org/officeDocument/2006/relationships/tags" Target="../tags/tag252.xml"/><Relationship Id="rId5" Type="http://schemas.openxmlformats.org/officeDocument/2006/relationships/tags" Target="../tags/tag246.xml"/><Relationship Id="rId15" Type="http://schemas.openxmlformats.org/officeDocument/2006/relationships/tags" Target="../tags/tag256.xml"/><Relationship Id="rId10" Type="http://schemas.openxmlformats.org/officeDocument/2006/relationships/tags" Target="../tags/tag251.xml"/><Relationship Id="rId4" Type="http://schemas.openxmlformats.org/officeDocument/2006/relationships/tags" Target="../tags/tag245.xml"/><Relationship Id="rId9" Type="http://schemas.openxmlformats.org/officeDocument/2006/relationships/tags" Target="../tags/tag250.xml"/><Relationship Id="rId14" Type="http://schemas.openxmlformats.org/officeDocument/2006/relationships/tags" Target="../tags/tag255.xml"/></Relationships>
</file>

<file path=ppt/slides/_rels/slide2.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264.xml"/><Relationship Id="rId13" Type="http://schemas.openxmlformats.org/officeDocument/2006/relationships/tags" Target="../tags/tag269.xml"/><Relationship Id="rId18" Type="http://schemas.openxmlformats.org/officeDocument/2006/relationships/tags" Target="../tags/tag274.xml"/><Relationship Id="rId26" Type="http://schemas.openxmlformats.org/officeDocument/2006/relationships/image" Target="../media/image4.svg"/><Relationship Id="rId3" Type="http://schemas.openxmlformats.org/officeDocument/2006/relationships/tags" Target="../tags/tag259.xml"/><Relationship Id="rId21" Type="http://schemas.openxmlformats.org/officeDocument/2006/relationships/tags" Target="../tags/tag277.xml"/><Relationship Id="rId7" Type="http://schemas.openxmlformats.org/officeDocument/2006/relationships/tags" Target="../tags/tag263.xml"/><Relationship Id="rId12" Type="http://schemas.openxmlformats.org/officeDocument/2006/relationships/tags" Target="../tags/tag268.xml"/><Relationship Id="rId17" Type="http://schemas.openxmlformats.org/officeDocument/2006/relationships/tags" Target="../tags/tag273.xml"/><Relationship Id="rId25" Type="http://schemas.openxmlformats.org/officeDocument/2006/relationships/image" Target="../media/image3.png"/><Relationship Id="rId2" Type="http://schemas.openxmlformats.org/officeDocument/2006/relationships/tags" Target="../tags/tag258.xml"/><Relationship Id="rId16" Type="http://schemas.openxmlformats.org/officeDocument/2006/relationships/tags" Target="../tags/tag272.xml"/><Relationship Id="rId20" Type="http://schemas.openxmlformats.org/officeDocument/2006/relationships/tags" Target="../tags/tag276.xml"/><Relationship Id="rId1" Type="http://schemas.openxmlformats.org/officeDocument/2006/relationships/tags" Target="../tags/tag257.xml"/><Relationship Id="rId6" Type="http://schemas.openxmlformats.org/officeDocument/2006/relationships/tags" Target="../tags/tag262.xml"/><Relationship Id="rId11" Type="http://schemas.openxmlformats.org/officeDocument/2006/relationships/tags" Target="../tags/tag267.xml"/><Relationship Id="rId24" Type="http://schemas.openxmlformats.org/officeDocument/2006/relationships/slideLayout" Target="../slideLayouts/slideLayout20.xml"/><Relationship Id="rId5" Type="http://schemas.openxmlformats.org/officeDocument/2006/relationships/tags" Target="../tags/tag261.xml"/><Relationship Id="rId15" Type="http://schemas.openxmlformats.org/officeDocument/2006/relationships/tags" Target="../tags/tag271.xml"/><Relationship Id="rId23" Type="http://schemas.openxmlformats.org/officeDocument/2006/relationships/tags" Target="../tags/tag279.xml"/><Relationship Id="rId10" Type="http://schemas.openxmlformats.org/officeDocument/2006/relationships/tags" Target="../tags/tag266.xml"/><Relationship Id="rId19" Type="http://schemas.openxmlformats.org/officeDocument/2006/relationships/tags" Target="../tags/tag275.xml"/><Relationship Id="rId4" Type="http://schemas.openxmlformats.org/officeDocument/2006/relationships/tags" Target="../tags/tag260.xml"/><Relationship Id="rId9" Type="http://schemas.openxmlformats.org/officeDocument/2006/relationships/tags" Target="../tags/tag265.xml"/><Relationship Id="rId14" Type="http://schemas.openxmlformats.org/officeDocument/2006/relationships/tags" Target="../tags/tag270.xml"/><Relationship Id="rId22" Type="http://schemas.openxmlformats.org/officeDocument/2006/relationships/tags" Target="../tags/tag278.xml"/></Relationships>
</file>

<file path=ppt/slides/_rels/slide21.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tags" Target="../tags/tag282.xml"/><Relationship Id="rId7" Type="http://schemas.openxmlformats.org/officeDocument/2006/relationships/slideLayout" Target="../slideLayouts/slideLayout21.xml"/><Relationship Id="rId2" Type="http://schemas.openxmlformats.org/officeDocument/2006/relationships/tags" Target="../tags/tag281.xml"/><Relationship Id="rId1" Type="http://schemas.openxmlformats.org/officeDocument/2006/relationships/tags" Target="../tags/tag280.xml"/><Relationship Id="rId6" Type="http://schemas.openxmlformats.org/officeDocument/2006/relationships/tags" Target="../tags/tag285.xml"/><Relationship Id="rId5" Type="http://schemas.openxmlformats.org/officeDocument/2006/relationships/tags" Target="../tags/tag284.xml"/><Relationship Id="rId4" Type="http://schemas.openxmlformats.org/officeDocument/2006/relationships/tags" Target="../tags/tag283.xml"/></Relationships>
</file>

<file path=ppt/slides/_rels/slide22.xml.rels><?xml version="1.0" encoding="UTF-8" standalone="yes"?>
<Relationships xmlns="http://schemas.openxmlformats.org/package/2006/relationships"><Relationship Id="rId8" Type="http://schemas.openxmlformats.org/officeDocument/2006/relationships/tags" Target="../tags/tag293.xml"/><Relationship Id="rId3" Type="http://schemas.openxmlformats.org/officeDocument/2006/relationships/tags" Target="../tags/tag288.xml"/><Relationship Id="rId7" Type="http://schemas.openxmlformats.org/officeDocument/2006/relationships/tags" Target="../tags/tag292.xml"/><Relationship Id="rId12" Type="http://schemas.openxmlformats.org/officeDocument/2006/relationships/slideLayout" Target="../slideLayouts/slideLayout22.xml"/><Relationship Id="rId2" Type="http://schemas.openxmlformats.org/officeDocument/2006/relationships/tags" Target="../tags/tag287.xml"/><Relationship Id="rId1" Type="http://schemas.openxmlformats.org/officeDocument/2006/relationships/tags" Target="../tags/tag286.xml"/><Relationship Id="rId6" Type="http://schemas.openxmlformats.org/officeDocument/2006/relationships/tags" Target="../tags/tag291.xml"/><Relationship Id="rId11" Type="http://schemas.openxmlformats.org/officeDocument/2006/relationships/tags" Target="../tags/tag296.xml"/><Relationship Id="rId5" Type="http://schemas.openxmlformats.org/officeDocument/2006/relationships/tags" Target="../tags/tag290.xml"/><Relationship Id="rId10" Type="http://schemas.openxmlformats.org/officeDocument/2006/relationships/tags" Target="../tags/tag295.xml"/><Relationship Id="rId4" Type="http://schemas.openxmlformats.org/officeDocument/2006/relationships/tags" Target="../tags/tag289.xml"/><Relationship Id="rId9" Type="http://schemas.openxmlformats.org/officeDocument/2006/relationships/tags" Target="../tags/tag294.xml"/></Relationships>
</file>

<file path=ppt/slides/_rels/slide23.xml.rels><?xml version="1.0" encoding="UTF-8" standalone="yes"?>
<Relationships xmlns="http://schemas.openxmlformats.org/package/2006/relationships"><Relationship Id="rId8" Type="http://schemas.openxmlformats.org/officeDocument/2006/relationships/tags" Target="../tags/tag304.xml"/><Relationship Id="rId13" Type="http://schemas.openxmlformats.org/officeDocument/2006/relationships/image" Target="../media/image3.png"/><Relationship Id="rId3" Type="http://schemas.openxmlformats.org/officeDocument/2006/relationships/tags" Target="../tags/tag299.xml"/><Relationship Id="rId7" Type="http://schemas.openxmlformats.org/officeDocument/2006/relationships/tags" Target="../tags/tag303.xml"/><Relationship Id="rId12" Type="http://schemas.openxmlformats.org/officeDocument/2006/relationships/slideLayout" Target="../slideLayouts/slideLayout23.xml"/><Relationship Id="rId2" Type="http://schemas.openxmlformats.org/officeDocument/2006/relationships/tags" Target="../tags/tag298.xml"/><Relationship Id="rId1" Type="http://schemas.openxmlformats.org/officeDocument/2006/relationships/tags" Target="../tags/tag297.xml"/><Relationship Id="rId6" Type="http://schemas.openxmlformats.org/officeDocument/2006/relationships/tags" Target="../tags/tag302.xml"/><Relationship Id="rId11" Type="http://schemas.openxmlformats.org/officeDocument/2006/relationships/tags" Target="../tags/tag307.xml"/><Relationship Id="rId5" Type="http://schemas.openxmlformats.org/officeDocument/2006/relationships/tags" Target="../tags/tag301.xml"/><Relationship Id="rId10" Type="http://schemas.openxmlformats.org/officeDocument/2006/relationships/tags" Target="../tags/tag306.xml"/><Relationship Id="rId4" Type="http://schemas.openxmlformats.org/officeDocument/2006/relationships/tags" Target="../tags/tag300.xml"/><Relationship Id="rId9" Type="http://schemas.openxmlformats.org/officeDocument/2006/relationships/tags" Target="../tags/tag305.xml"/><Relationship Id="rId14" Type="http://schemas.openxmlformats.org/officeDocument/2006/relationships/image" Target="../media/image4.svg"/></Relationships>
</file>

<file path=ppt/slides/_rels/slide24.xml.rels><?xml version="1.0" encoding="UTF-8" standalone="yes"?>
<Relationships xmlns="http://schemas.openxmlformats.org/package/2006/relationships"><Relationship Id="rId8" Type="http://schemas.openxmlformats.org/officeDocument/2006/relationships/tags" Target="../tags/tag315.xml"/><Relationship Id="rId3" Type="http://schemas.openxmlformats.org/officeDocument/2006/relationships/tags" Target="../tags/tag310.xml"/><Relationship Id="rId7" Type="http://schemas.openxmlformats.org/officeDocument/2006/relationships/tags" Target="../tags/tag314.xml"/><Relationship Id="rId12" Type="http://schemas.openxmlformats.org/officeDocument/2006/relationships/image" Target="../media/image4.svg"/><Relationship Id="rId2" Type="http://schemas.openxmlformats.org/officeDocument/2006/relationships/tags" Target="../tags/tag309.xml"/><Relationship Id="rId1" Type="http://schemas.openxmlformats.org/officeDocument/2006/relationships/tags" Target="../tags/tag308.xml"/><Relationship Id="rId6" Type="http://schemas.openxmlformats.org/officeDocument/2006/relationships/tags" Target="../tags/tag313.xml"/><Relationship Id="rId11" Type="http://schemas.openxmlformats.org/officeDocument/2006/relationships/image" Target="../media/image3.png"/><Relationship Id="rId5" Type="http://schemas.openxmlformats.org/officeDocument/2006/relationships/tags" Target="../tags/tag312.xml"/><Relationship Id="rId10" Type="http://schemas.openxmlformats.org/officeDocument/2006/relationships/slideLayout" Target="../slideLayouts/slideLayout24.xml"/><Relationship Id="rId4" Type="http://schemas.openxmlformats.org/officeDocument/2006/relationships/tags" Target="../tags/tag311.xml"/><Relationship Id="rId9" Type="http://schemas.openxmlformats.org/officeDocument/2006/relationships/tags" Target="../tags/tag316.xml"/></Relationships>
</file>

<file path=ppt/slides/_rels/slide25.xml.rels><?xml version="1.0" encoding="UTF-8" standalone="yes"?>
<Relationships xmlns="http://schemas.openxmlformats.org/package/2006/relationships"><Relationship Id="rId8" Type="http://schemas.openxmlformats.org/officeDocument/2006/relationships/tags" Target="../tags/tag324.xml"/><Relationship Id="rId3" Type="http://schemas.openxmlformats.org/officeDocument/2006/relationships/tags" Target="../tags/tag319.xml"/><Relationship Id="rId7" Type="http://schemas.openxmlformats.org/officeDocument/2006/relationships/tags" Target="../tags/tag323.xml"/><Relationship Id="rId12" Type="http://schemas.openxmlformats.org/officeDocument/2006/relationships/image" Target="../media/image4.svg"/><Relationship Id="rId2" Type="http://schemas.openxmlformats.org/officeDocument/2006/relationships/tags" Target="../tags/tag318.xml"/><Relationship Id="rId1" Type="http://schemas.openxmlformats.org/officeDocument/2006/relationships/tags" Target="../tags/tag317.xml"/><Relationship Id="rId6" Type="http://schemas.openxmlformats.org/officeDocument/2006/relationships/tags" Target="../tags/tag322.xml"/><Relationship Id="rId11" Type="http://schemas.openxmlformats.org/officeDocument/2006/relationships/image" Target="../media/image3.png"/><Relationship Id="rId5" Type="http://schemas.openxmlformats.org/officeDocument/2006/relationships/tags" Target="../tags/tag321.xml"/><Relationship Id="rId10" Type="http://schemas.openxmlformats.org/officeDocument/2006/relationships/slideLayout" Target="../slideLayouts/slideLayout25.xml"/><Relationship Id="rId4" Type="http://schemas.openxmlformats.org/officeDocument/2006/relationships/tags" Target="../tags/tag320.xml"/><Relationship Id="rId9" Type="http://schemas.openxmlformats.org/officeDocument/2006/relationships/tags" Target="../tags/tag325.xml"/></Relationships>
</file>

<file path=ppt/slides/_rels/slide26.xml.rels><?xml version="1.0" encoding="UTF-8" standalone="yes"?>
<Relationships xmlns="http://schemas.openxmlformats.org/package/2006/relationships"><Relationship Id="rId8" Type="http://schemas.openxmlformats.org/officeDocument/2006/relationships/tags" Target="../tags/tag333.xml"/><Relationship Id="rId13" Type="http://schemas.openxmlformats.org/officeDocument/2006/relationships/image" Target="../media/image7.png"/><Relationship Id="rId18" Type="http://schemas.openxmlformats.org/officeDocument/2006/relationships/image" Target="../media/image4.svg"/><Relationship Id="rId3" Type="http://schemas.openxmlformats.org/officeDocument/2006/relationships/tags" Target="../tags/tag328.xml"/><Relationship Id="rId7" Type="http://schemas.openxmlformats.org/officeDocument/2006/relationships/tags" Target="../tags/tag332.xml"/><Relationship Id="rId12" Type="http://schemas.openxmlformats.org/officeDocument/2006/relationships/slideLayout" Target="../slideLayouts/slideLayout26.xml"/><Relationship Id="rId17" Type="http://schemas.openxmlformats.org/officeDocument/2006/relationships/image" Target="../media/image3.png"/><Relationship Id="rId2" Type="http://schemas.openxmlformats.org/officeDocument/2006/relationships/tags" Target="../tags/tag327.xml"/><Relationship Id="rId16" Type="http://schemas.openxmlformats.org/officeDocument/2006/relationships/image" Target="../media/image14.svg"/><Relationship Id="rId1" Type="http://schemas.openxmlformats.org/officeDocument/2006/relationships/tags" Target="../tags/tag326.xml"/><Relationship Id="rId6" Type="http://schemas.openxmlformats.org/officeDocument/2006/relationships/tags" Target="../tags/tag331.xml"/><Relationship Id="rId11" Type="http://schemas.openxmlformats.org/officeDocument/2006/relationships/tags" Target="../tags/tag336.xml"/><Relationship Id="rId5" Type="http://schemas.openxmlformats.org/officeDocument/2006/relationships/tags" Target="../tags/tag330.xml"/><Relationship Id="rId15" Type="http://schemas.openxmlformats.org/officeDocument/2006/relationships/image" Target="../media/image13.png"/><Relationship Id="rId10" Type="http://schemas.openxmlformats.org/officeDocument/2006/relationships/tags" Target="../tags/tag335.xml"/><Relationship Id="rId4" Type="http://schemas.openxmlformats.org/officeDocument/2006/relationships/tags" Target="../tags/tag329.xml"/><Relationship Id="rId9" Type="http://schemas.openxmlformats.org/officeDocument/2006/relationships/tags" Target="../tags/tag334.xml"/><Relationship Id="rId14" Type="http://schemas.openxmlformats.org/officeDocument/2006/relationships/image" Target="../media/image8.svg"/></Relationships>
</file>

<file path=ppt/slides/_rels/slide27.xml.rels><?xml version="1.0" encoding="UTF-8" standalone="yes"?>
<Relationships xmlns="http://schemas.openxmlformats.org/package/2006/relationships"><Relationship Id="rId8" Type="http://schemas.openxmlformats.org/officeDocument/2006/relationships/tags" Target="../tags/tag344.xml"/><Relationship Id="rId13" Type="http://schemas.openxmlformats.org/officeDocument/2006/relationships/tags" Target="../tags/tag349.xml"/><Relationship Id="rId18" Type="http://schemas.openxmlformats.org/officeDocument/2006/relationships/slideLayout" Target="../slideLayouts/slideLayout27.xml"/><Relationship Id="rId3" Type="http://schemas.openxmlformats.org/officeDocument/2006/relationships/tags" Target="../tags/tag339.xml"/><Relationship Id="rId7" Type="http://schemas.openxmlformats.org/officeDocument/2006/relationships/tags" Target="../tags/tag343.xml"/><Relationship Id="rId12" Type="http://schemas.openxmlformats.org/officeDocument/2006/relationships/tags" Target="../tags/tag348.xml"/><Relationship Id="rId17" Type="http://schemas.openxmlformats.org/officeDocument/2006/relationships/tags" Target="../tags/tag353.xml"/><Relationship Id="rId2" Type="http://schemas.openxmlformats.org/officeDocument/2006/relationships/tags" Target="../tags/tag338.xml"/><Relationship Id="rId16" Type="http://schemas.openxmlformats.org/officeDocument/2006/relationships/tags" Target="../tags/tag352.xml"/><Relationship Id="rId20" Type="http://schemas.openxmlformats.org/officeDocument/2006/relationships/image" Target="../media/image4.svg"/><Relationship Id="rId1" Type="http://schemas.openxmlformats.org/officeDocument/2006/relationships/tags" Target="../tags/tag337.xml"/><Relationship Id="rId6" Type="http://schemas.openxmlformats.org/officeDocument/2006/relationships/tags" Target="../tags/tag342.xml"/><Relationship Id="rId11" Type="http://schemas.openxmlformats.org/officeDocument/2006/relationships/tags" Target="../tags/tag347.xml"/><Relationship Id="rId5" Type="http://schemas.openxmlformats.org/officeDocument/2006/relationships/tags" Target="../tags/tag341.xml"/><Relationship Id="rId15" Type="http://schemas.openxmlformats.org/officeDocument/2006/relationships/tags" Target="../tags/tag351.xml"/><Relationship Id="rId10" Type="http://schemas.openxmlformats.org/officeDocument/2006/relationships/tags" Target="../tags/tag346.xml"/><Relationship Id="rId19" Type="http://schemas.openxmlformats.org/officeDocument/2006/relationships/image" Target="../media/image3.png"/><Relationship Id="rId4" Type="http://schemas.openxmlformats.org/officeDocument/2006/relationships/tags" Target="../tags/tag340.xml"/><Relationship Id="rId9" Type="http://schemas.openxmlformats.org/officeDocument/2006/relationships/tags" Target="../tags/tag345.xml"/><Relationship Id="rId14" Type="http://schemas.openxmlformats.org/officeDocument/2006/relationships/tags" Target="../tags/tag350.xml"/></Relationships>
</file>

<file path=ppt/slides/_rels/slide28.xml.rels><?xml version="1.0" encoding="UTF-8" standalone="yes"?>
<Relationships xmlns="http://schemas.openxmlformats.org/package/2006/relationships"><Relationship Id="rId8" Type="http://schemas.openxmlformats.org/officeDocument/2006/relationships/tags" Target="../tags/tag361.xml"/><Relationship Id="rId3" Type="http://schemas.openxmlformats.org/officeDocument/2006/relationships/tags" Target="../tags/tag356.xml"/><Relationship Id="rId7" Type="http://schemas.openxmlformats.org/officeDocument/2006/relationships/tags" Target="../tags/tag360.xml"/><Relationship Id="rId2" Type="http://schemas.openxmlformats.org/officeDocument/2006/relationships/tags" Target="../tags/tag355.xml"/><Relationship Id="rId1" Type="http://schemas.openxmlformats.org/officeDocument/2006/relationships/tags" Target="../tags/tag354.xml"/><Relationship Id="rId6" Type="http://schemas.openxmlformats.org/officeDocument/2006/relationships/tags" Target="../tags/tag359.xml"/><Relationship Id="rId5" Type="http://schemas.openxmlformats.org/officeDocument/2006/relationships/tags" Target="../tags/tag358.xml"/><Relationship Id="rId10" Type="http://schemas.openxmlformats.org/officeDocument/2006/relationships/slideLayout" Target="../slideLayouts/slideLayout28.xml"/><Relationship Id="rId4" Type="http://schemas.openxmlformats.org/officeDocument/2006/relationships/tags" Target="../tags/tag357.xml"/><Relationship Id="rId9" Type="http://schemas.openxmlformats.org/officeDocument/2006/relationships/tags" Target="../tags/tag362.xml"/></Relationships>
</file>

<file path=ppt/slides/_rels/slide29.xml.rels><?xml version="1.0" encoding="UTF-8" standalone="yes"?>
<Relationships xmlns="http://schemas.openxmlformats.org/package/2006/relationships"><Relationship Id="rId8" Type="http://schemas.openxmlformats.org/officeDocument/2006/relationships/tags" Target="../tags/tag370.xml"/><Relationship Id="rId13" Type="http://schemas.openxmlformats.org/officeDocument/2006/relationships/image" Target="../media/image3.png"/><Relationship Id="rId3" Type="http://schemas.openxmlformats.org/officeDocument/2006/relationships/tags" Target="../tags/tag365.xml"/><Relationship Id="rId7" Type="http://schemas.openxmlformats.org/officeDocument/2006/relationships/tags" Target="../tags/tag369.xml"/><Relationship Id="rId12" Type="http://schemas.openxmlformats.org/officeDocument/2006/relationships/slideLayout" Target="../slideLayouts/slideLayout29.xml"/><Relationship Id="rId2" Type="http://schemas.openxmlformats.org/officeDocument/2006/relationships/tags" Target="../tags/tag364.xml"/><Relationship Id="rId1" Type="http://schemas.openxmlformats.org/officeDocument/2006/relationships/tags" Target="../tags/tag363.xml"/><Relationship Id="rId6" Type="http://schemas.openxmlformats.org/officeDocument/2006/relationships/tags" Target="../tags/tag368.xml"/><Relationship Id="rId11" Type="http://schemas.openxmlformats.org/officeDocument/2006/relationships/tags" Target="../tags/tag373.xml"/><Relationship Id="rId5" Type="http://schemas.openxmlformats.org/officeDocument/2006/relationships/tags" Target="../tags/tag367.xml"/><Relationship Id="rId10" Type="http://schemas.openxmlformats.org/officeDocument/2006/relationships/tags" Target="../tags/tag372.xml"/><Relationship Id="rId4" Type="http://schemas.openxmlformats.org/officeDocument/2006/relationships/tags" Target="../tags/tag366.xml"/><Relationship Id="rId9" Type="http://schemas.openxmlformats.org/officeDocument/2006/relationships/tags" Target="../tags/tag371.xml"/><Relationship Id="rId14" Type="http://schemas.openxmlformats.org/officeDocument/2006/relationships/image" Target="../media/image4.svg"/></Relationships>
</file>

<file path=ppt/slides/_rels/slide3.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image" Target="../media/image2.jpeg"/><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slideLayout" Target="../slideLayouts/slideLayout3.xml"/><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image" Target="../media/image4.sv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5" Type="http://schemas.openxmlformats.org/officeDocument/2006/relationships/tags" Target="../tags/tag14.xml"/><Relationship Id="rId15" Type="http://schemas.openxmlformats.org/officeDocument/2006/relationships/tags" Target="../tags/tag24.xml"/><Relationship Id="rId10" Type="http://schemas.openxmlformats.org/officeDocument/2006/relationships/tags" Target="../tags/tag19.xml"/><Relationship Id="rId19" Type="http://schemas.openxmlformats.org/officeDocument/2006/relationships/image" Target="../media/image3.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s>
</file>

<file path=ppt/slides/_rels/slide30.xml.rels><?xml version="1.0" encoding="UTF-8" standalone="yes"?>
<Relationships xmlns="http://schemas.openxmlformats.org/package/2006/relationships"><Relationship Id="rId3" Type="http://schemas.openxmlformats.org/officeDocument/2006/relationships/tags" Target="../tags/tag376.xml"/><Relationship Id="rId2" Type="http://schemas.openxmlformats.org/officeDocument/2006/relationships/tags" Target="../tags/tag375.xml"/><Relationship Id="rId1" Type="http://schemas.openxmlformats.org/officeDocument/2006/relationships/tags" Target="../tags/tag374.xml"/><Relationship Id="rId4"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tags" Target="../tags/tag379.xml"/><Relationship Id="rId2" Type="http://schemas.openxmlformats.org/officeDocument/2006/relationships/tags" Target="../tags/tag378.xml"/><Relationship Id="rId1" Type="http://schemas.openxmlformats.org/officeDocument/2006/relationships/tags" Target="../tags/tag377.xml"/><Relationship Id="rId5" Type="http://schemas.openxmlformats.org/officeDocument/2006/relationships/image" Target="../media/image56.png"/><Relationship Id="rId4"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tags" Target="../tags/tag38.xml"/><Relationship Id="rId18" Type="http://schemas.openxmlformats.org/officeDocument/2006/relationships/image" Target="../media/image7.png"/><Relationship Id="rId3" Type="http://schemas.openxmlformats.org/officeDocument/2006/relationships/tags" Target="../tags/tag28.xml"/><Relationship Id="rId21" Type="http://schemas.openxmlformats.org/officeDocument/2006/relationships/image" Target="../media/image10.svg"/><Relationship Id="rId7" Type="http://schemas.openxmlformats.org/officeDocument/2006/relationships/tags" Target="../tags/tag32.xml"/><Relationship Id="rId12" Type="http://schemas.openxmlformats.org/officeDocument/2006/relationships/tags" Target="../tags/tag37.xml"/><Relationship Id="rId17" Type="http://schemas.openxmlformats.org/officeDocument/2006/relationships/image" Target="../media/image6.svg"/><Relationship Id="rId2" Type="http://schemas.openxmlformats.org/officeDocument/2006/relationships/tags" Target="../tags/tag27.xml"/><Relationship Id="rId16" Type="http://schemas.openxmlformats.org/officeDocument/2006/relationships/image" Target="../media/image5.png"/><Relationship Id="rId20" Type="http://schemas.openxmlformats.org/officeDocument/2006/relationships/image" Target="../media/image9.png"/><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5" Type="http://schemas.openxmlformats.org/officeDocument/2006/relationships/tags" Target="../tags/tag30.xml"/><Relationship Id="rId15" Type="http://schemas.openxmlformats.org/officeDocument/2006/relationships/slideLayout" Target="../slideLayouts/slideLayout4.xml"/><Relationship Id="rId23" Type="http://schemas.openxmlformats.org/officeDocument/2006/relationships/image" Target="../media/image4.svg"/><Relationship Id="rId10" Type="http://schemas.openxmlformats.org/officeDocument/2006/relationships/tags" Target="../tags/tag35.xml"/><Relationship Id="rId19" Type="http://schemas.openxmlformats.org/officeDocument/2006/relationships/image" Target="../media/image8.svg"/><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tags" Target="../tags/tag39.xml"/><Relationship Id="rId22"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tags" Target="../tags/tag52.xml"/><Relationship Id="rId18" Type="http://schemas.openxmlformats.org/officeDocument/2006/relationships/slideLayout" Target="../slideLayouts/slideLayout5.xml"/><Relationship Id="rId26" Type="http://schemas.openxmlformats.org/officeDocument/2006/relationships/image" Target="../media/image16.svg"/><Relationship Id="rId3" Type="http://schemas.openxmlformats.org/officeDocument/2006/relationships/tags" Target="../tags/tag42.xml"/><Relationship Id="rId21" Type="http://schemas.openxmlformats.org/officeDocument/2006/relationships/image" Target="../media/image11.png"/><Relationship Id="rId7" Type="http://schemas.openxmlformats.org/officeDocument/2006/relationships/tags" Target="../tags/tag46.xml"/><Relationship Id="rId12" Type="http://schemas.openxmlformats.org/officeDocument/2006/relationships/tags" Target="../tags/tag51.xml"/><Relationship Id="rId17" Type="http://schemas.openxmlformats.org/officeDocument/2006/relationships/tags" Target="../tags/tag56.xml"/><Relationship Id="rId25" Type="http://schemas.openxmlformats.org/officeDocument/2006/relationships/image" Target="../media/image15.png"/><Relationship Id="rId2" Type="http://schemas.openxmlformats.org/officeDocument/2006/relationships/tags" Target="../tags/tag41.xml"/><Relationship Id="rId16" Type="http://schemas.openxmlformats.org/officeDocument/2006/relationships/tags" Target="../tags/tag55.xml"/><Relationship Id="rId20" Type="http://schemas.openxmlformats.org/officeDocument/2006/relationships/image" Target="../media/image4.svg"/><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24" Type="http://schemas.openxmlformats.org/officeDocument/2006/relationships/image" Target="../media/image14.svg"/><Relationship Id="rId5" Type="http://schemas.openxmlformats.org/officeDocument/2006/relationships/tags" Target="../tags/tag44.xml"/><Relationship Id="rId15" Type="http://schemas.openxmlformats.org/officeDocument/2006/relationships/tags" Target="../tags/tag54.xml"/><Relationship Id="rId23" Type="http://schemas.openxmlformats.org/officeDocument/2006/relationships/image" Target="../media/image13.png"/><Relationship Id="rId28" Type="http://schemas.openxmlformats.org/officeDocument/2006/relationships/image" Target="../media/image8.svg"/><Relationship Id="rId10" Type="http://schemas.openxmlformats.org/officeDocument/2006/relationships/tags" Target="../tags/tag49.xml"/><Relationship Id="rId19" Type="http://schemas.openxmlformats.org/officeDocument/2006/relationships/image" Target="../media/image3.png"/><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tags" Target="../tags/tag53.xml"/><Relationship Id="rId22" Type="http://schemas.openxmlformats.org/officeDocument/2006/relationships/image" Target="../media/image12.svg"/><Relationship Id="rId27"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tags" Target="../tags/tag69.xml"/><Relationship Id="rId18" Type="http://schemas.openxmlformats.org/officeDocument/2006/relationships/image" Target="../media/image17.png"/><Relationship Id="rId3" Type="http://schemas.openxmlformats.org/officeDocument/2006/relationships/tags" Target="../tags/tag59.xml"/><Relationship Id="rId21" Type="http://schemas.openxmlformats.org/officeDocument/2006/relationships/image" Target="../media/image20.svg"/><Relationship Id="rId7" Type="http://schemas.openxmlformats.org/officeDocument/2006/relationships/tags" Target="../tags/tag63.xml"/><Relationship Id="rId12" Type="http://schemas.openxmlformats.org/officeDocument/2006/relationships/tags" Target="../tags/tag68.xml"/><Relationship Id="rId17" Type="http://schemas.openxmlformats.org/officeDocument/2006/relationships/image" Target="../media/image4.svg"/><Relationship Id="rId2" Type="http://schemas.openxmlformats.org/officeDocument/2006/relationships/tags" Target="../tags/tag58.xml"/><Relationship Id="rId16" Type="http://schemas.openxmlformats.org/officeDocument/2006/relationships/image" Target="../media/image3.png"/><Relationship Id="rId20" Type="http://schemas.openxmlformats.org/officeDocument/2006/relationships/image" Target="../media/image19.png"/><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tags" Target="../tags/tag67.xml"/><Relationship Id="rId5" Type="http://schemas.openxmlformats.org/officeDocument/2006/relationships/tags" Target="../tags/tag61.xml"/><Relationship Id="rId15" Type="http://schemas.openxmlformats.org/officeDocument/2006/relationships/slideLayout" Target="../slideLayouts/slideLayout6.xml"/><Relationship Id="rId23" Type="http://schemas.openxmlformats.org/officeDocument/2006/relationships/image" Target="../media/image22.svg"/><Relationship Id="rId10" Type="http://schemas.openxmlformats.org/officeDocument/2006/relationships/tags" Target="../tags/tag66.xml"/><Relationship Id="rId19" Type="http://schemas.openxmlformats.org/officeDocument/2006/relationships/image" Target="../media/image18.svg"/><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tags" Target="../tags/tag70.xml"/><Relationship Id="rId22"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tags" Target="../tags/tag78.xml"/><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slideLayout" Target="../slideLayouts/slideLayout7.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tags" Target="../tags/tag81.xml"/><Relationship Id="rId5" Type="http://schemas.openxmlformats.org/officeDocument/2006/relationships/tags" Target="../tags/tag75.xml"/><Relationship Id="rId10" Type="http://schemas.openxmlformats.org/officeDocument/2006/relationships/tags" Target="../tags/tag80.xml"/><Relationship Id="rId4" Type="http://schemas.openxmlformats.org/officeDocument/2006/relationships/tags" Target="../tags/tag74.xml"/><Relationship Id="rId9" Type="http://schemas.openxmlformats.org/officeDocument/2006/relationships/tags" Target="../tags/tag79.xml"/></Relationships>
</file>

<file path=ppt/slides/_rels/slide8.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image" Target="../media/image23.jpeg"/><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slideLayout" Target="../slideLayouts/slideLayout8.xml"/><Relationship Id="rId2" Type="http://schemas.openxmlformats.org/officeDocument/2006/relationships/tags" Target="../tags/tag83.xml"/><Relationship Id="rId16" Type="http://schemas.openxmlformats.org/officeDocument/2006/relationships/image" Target="../media/image4.svg"/><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tags" Target="../tags/tag92.xml"/><Relationship Id="rId5" Type="http://schemas.openxmlformats.org/officeDocument/2006/relationships/tags" Target="../tags/tag86.xml"/><Relationship Id="rId15" Type="http://schemas.openxmlformats.org/officeDocument/2006/relationships/image" Target="../media/image3.png"/><Relationship Id="rId10" Type="http://schemas.openxmlformats.org/officeDocument/2006/relationships/tags" Target="../tags/tag91.xml"/><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image" Target="../media/image24.jpeg"/></Relationships>
</file>

<file path=ppt/slides/_rels/slide9.xml.rels><?xml version="1.0" encoding="UTF-8" standalone="yes"?>
<Relationships xmlns="http://schemas.openxmlformats.org/package/2006/relationships"><Relationship Id="rId13" Type="http://schemas.openxmlformats.org/officeDocument/2006/relationships/tags" Target="../tags/tag105.xml"/><Relationship Id="rId18" Type="http://schemas.openxmlformats.org/officeDocument/2006/relationships/tags" Target="../tags/tag110.xml"/><Relationship Id="rId26" Type="http://schemas.openxmlformats.org/officeDocument/2006/relationships/image" Target="../media/image28.svg"/><Relationship Id="rId3" Type="http://schemas.openxmlformats.org/officeDocument/2006/relationships/tags" Target="../tags/tag95.xml"/><Relationship Id="rId21" Type="http://schemas.openxmlformats.org/officeDocument/2006/relationships/tags" Target="../tags/tag113.xml"/><Relationship Id="rId34" Type="http://schemas.openxmlformats.org/officeDocument/2006/relationships/image" Target="../media/image36.svg"/><Relationship Id="rId7" Type="http://schemas.openxmlformats.org/officeDocument/2006/relationships/tags" Target="../tags/tag99.xml"/><Relationship Id="rId12" Type="http://schemas.openxmlformats.org/officeDocument/2006/relationships/tags" Target="../tags/tag104.xml"/><Relationship Id="rId17" Type="http://schemas.openxmlformats.org/officeDocument/2006/relationships/tags" Target="../tags/tag109.xml"/><Relationship Id="rId25" Type="http://schemas.openxmlformats.org/officeDocument/2006/relationships/image" Target="../media/image27.png"/><Relationship Id="rId33" Type="http://schemas.openxmlformats.org/officeDocument/2006/relationships/image" Target="../media/image35.png"/><Relationship Id="rId2" Type="http://schemas.openxmlformats.org/officeDocument/2006/relationships/tags" Target="../tags/tag94.xml"/><Relationship Id="rId16" Type="http://schemas.openxmlformats.org/officeDocument/2006/relationships/tags" Target="../tags/tag108.xml"/><Relationship Id="rId20" Type="http://schemas.openxmlformats.org/officeDocument/2006/relationships/tags" Target="../tags/tag112.xml"/><Relationship Id="rId29" Type="http://schemas.openxmlformats.org/officeDocument/2006/relationships/image" Target="../media/image31.png"/><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tags" Target="../tags/tag103.xml"/><Relationship Id="rId24" Type="http://schemas.openxmlformats.org/officeDocument/2006/relationships/image" Target="../media/image26.svg"/><Relationship Id="rId32" Type="http://schemas.openxmlformats.org/officeDocument/2006/relationships/image" Target="../media/image34.svg"/><Relationship Id="rId5" Type="http://schemas.openxmlformats.org/officeDocument/2006/relationships/tags" Target="../tags/tag97.xml"/><Relationship Id="rId15" Type="http://schemas.openxmlformats.org/officeDocument/2006/relationships/tags" Target="../tags/tag107.xml"/><Relationship Id="rId23" Type="http://schemas.openxmlformats.org/officeDocument/2006/relationships/image" Target="../media/image25.png"/><Relationship Id="rId28" Type="http://schemas.openxmlformats.org/officeDocument/2006/relationships/image" Target="../media/image30.svg"/><Relationship Id="rId10" Type="http://schemas.openxmlformats.org/officeDocument/2006/relationships/tags" Target="../tags/tag102.xml"/><Relationship Id="rId19" Type="http://schemas.openxmlformats.org/officeDocument/2006/relationships/tags" Target="../tags/tag111.xml"/><Relationship Id="rId31" Type="http://schemas.openxmlformats.org/officeDocument/2006/relationships/image" Target="../media/image33.png"/><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tags" Target="../tags/tag106.xml"/><Relationship Id="rId22" Type="http://schemas.openxmlformats.org/officeDocument/2006/relationships/slideLayout" Target="../slideLayouts/slideLayout9.xml"/><Relationship Id="rId27" Type="http://schemas.openxmlformats.org/officeDocument/2006/relationships/image" Target="../media/image29.png"/><Relationship Id="rId30" Type="http://schemas.openxmlformats.org/officeDocument/2006/relationships/image" Target="../media/image32.svg"/><Relationship Id="rId8" Type="http://schemas.openxmlformats.org/officeDocument/2006/relationships/tags" Target="../tags/tag1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4E124-D334-7962-D080-4695418A9ECC}"/>
              </a:ext>
            </a:extLst>
          </p:cNvPr>
          <p:cNvSpPr>
            <a:spLocks noGrp="1"/>
          </p:cNvSpPr>
          <p:nvPr>
            <p:ph type="ctrTitle"/>
            <p:custDataLst>
              <p:tags r:id="rId2"/>
            </p:custDataLst>
          </p:nvPr>
        </p:nvSpPr>
        <p:spPr>
          <a:xfrm>
            <a:off x="419100" y="896981"/>
            <a:ext cx="5600700" cy="3046369"/>
          </a:xfrm>
        </p:spPr>
        <p:txBody>
          <a:bodyPr lIns="0" anchor="b">
            <a:normAutofit/>
          </a:bodyPr>
          <a:lstStyle/>
          <a:p>
            <a:pPr>
              <a:lnSpc>
                <a:spcPct val="80000"/>
              </a:lnSpc>
            </a:pPr>
            <a:r>
              <a:rPr lang="en-US" sz="4800" dirty="0"/>
              <a:t>Blueprint for Multi-Engine DBaaS</a:t>
            </a:r>
          </a:p>
        </p:txBody>
      </p:sp>
      <p:sp>
        <p:nvSpPr>
          <p:cNvPr id="3" name="Subtitle 2">
            <a:extLst>
              <a:ext uri="{FF2B5EF4-FFF2-40B4-BE49-F238E27FC236}">
                <a16:creationId xmlns:a16="http://schemas.microsoft.com/office/drawing/2014/main" id="{C6A0F976-02A3-7F7A-1643-1F2BBA987641}"/>
              </a:ext>
            </a:extLst>
          </p:cNvPr>
          <p:cNvSpPr>
            <a:spLocks noGrp="1"/>
          </p:cNvSpPr>
          <p:nvPr>
            <p:ph type="subTitle" idx="1"/>
            <p:custDataLst>
              <p:tags r:id="rId3"/>
            </p:custDataLst>
          </p:nvPr>
        </p:nvSpPr>
        <p:spPr>
          <a:xfrm>
            <a:off x="419100" y="6151881"/>
            <a:ext cx="5600700" cy="477519"/>
          </a:xfrm>
        </p:spPr>
        <p:txBody>
          <a:bodyPr lIns="0">
            <a:normAutofit/>
          </a:bodyPr>
          <a:lstStyle/>
          <a:p>
            <a:r>
              <a:rPr lang="en-US" sz="1800" dirty="0">
                <a:solidFill>
                  <a:schemeClr val="tx2"/>
                </a:solidFill>
              </a:rPr>
              <a:t>September 24, 2025</a:t>
            </a:r>
          </a:p>
        </p:txBody>
      </p:sp>
      <p:sp>
        <p:nvSpPr>
          <p:cNvPr id="5" name="Subtitle 2">
            <a:extLst>
              <a:ext uri="{FF2B5EF4-FFF2-40B4-BE49-F238E27FC236}">
                <a16:creationId xmlns:a16="http://schemas.microsoft.com/office/drawing/2014/main" id="{B04F756F-14A4-3FC0-9BC1-A2E8DD458977}"/>
              </a:ext>
            </a:extLst>
          </p:cNvPr>
          <p:cNvSpPr txBox="1">
            <a:spLocks/>
          </p:cNvSpPr>
          <p:nvPr>
            <p:custDataLst>
              <p:tags r:id="rId4"/>
            </p:custDataLst>
          </p:nvPr>
        </p:nvSpPr>
        <p:spPr>
          <a:xfrm>
            <a:off x="419100" y="3943350"/>
            <a:ext cx="5600700" cy="9144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2400" kern="1200">
                <a:solidFill>
                  <a:schemeClr val="tx1"/>
                </a:solidFill>
                <a:latin typeface="+mn-lt"/>
                <a:ea typeface="+mn-ea"/>
                <a:cs typeface="Arial" panose="020B0604020202020204" pitchFamily="34" charset="0"/>
              </a:defRPr>
            </a:lvl1pPr>
            <a:lvl2pPr marL="457178" indent="0" algn="ctr" defTabSz="914354" rtl="0" eaLnBrk="1" latinLnBrk="0" hangingPunct="1">
              <a:lnSpc>
                <a:spcPct val="150000"/>
              </a:lnSpc>
              <a:spcBef>
                <a:spcPts val="1200"/>
              </a:spcBef>
              <a:buFont typeface="Arial" panose="020B0604020202020204" pitchFamily="34" charset="0"/>
              <a:buNone/>
              <a:tabLst/>
              <a:defRPr sz="2000" kern="1200">
                <a:solidFill>
                  <a:schemeClr val="tx1"/>
                </a:solidFill>
                <a:latin typeface="+mn-lt"/>
                <a:ea typeface="+mn-ea"/>
                <a:cs typeface="Arial" panose="020B0604020202020204" pitchFamily="34" charset="0"/>
              </a:defRPr>
            </a:lvl2pPr>
            <a:lvl3pPr marL="914354" indent="0" algn="ctr" defTabSz="914354" rtl="0" eaLnBrk="1" latinLnBrk="0" hangingPunct="1">
              <a:lnSpc>
                <a:spcPct val="150000"/>
              </a:lnSpc>
              <a:spcBef>
                <a:spcPts val="1200"/>
              </a:spcBef>
              <a:buFont typeface="Arial" panose="020B0604020202020204" pitchFamily="34" charset="0"/>
              <a:buNone/>
              <a:tabLst/>
              <a:defRPr sz="1800" kern="1200">
                <a:solidFill>
                  <a:schemeClr val="tx1"/>
                </a:solidFill>
                <a:latin typeface="+mn-lt"/>
                <a:ea typeface="+mn-ea"/>
                <a:cs typeface="Arial" panose="020B0604020202020204" pitchFamily="34" charset="0"/>
              </a:defRPr>
            </a:lvl3pPr>
            <a:lvl4pPr marL="1371532" indent="0" algn="ctr" defTabSz="914354" rtl="0" eaLnBrk="1" latinLnBrk="0" hangingPunct="1">
              <a:lnSpc>
                <a:spcPct val="150000"/>
              </a:lnSpc>
              <a:spcBef>
                <a:spcPts val="1200"/>
              </a:spcBef>
              <a:buFont typeface="Arial" panose="020B0604020202020204" pitchFamily="34" charset="0"/>
              <a:buNone/>
              <a:tabLst/>
              <a:defRPr sz="1600" kern="1200">
                <a:solidFill>
                  <a:schemeClr val="tx1"/>
                </a:solidFill>
                <a:latin typeface="+mn-lt"/>
                <a:ea typeface="+mn-ea"/>
                <a:cs typeface="Arial" panose="020B0604020202020204" pitchFamily="34" charset="0"/>
              </a:defRPr>
            </a:lvl4pPr>
            <a:lvl5pPr marL="1828709" indent="0" algn="ctr" defTabSz="914354" rtl="0" eaLnBrk="1" latinLnBrk="0" hangingPunct="1">
              <a:lnSpc>
                <a:spcPct val="150000"/>
              </a:lnSpc>
              <a:spcBef>
                <a:spcPts val="1200"/>
              </a:spcBef>
              <a:buFont typeface="Arial" panose="020B0604020202020204" pitchFamily="34" charset="0"/>
              <a:buNone/>
              <a:tabLst/>
              <a:defRPr sz="1600" kern="1200">
                <a:solidFill>
                  <a:schemeClr val="tx1"/>
                </a:solidFill>
                <a:latin typeface="+mn-lt"/>
                <a:ea typeface="+mn-ea"/>
                <a:cs typeface="Arial" panose="020B0604020202020204" pitchFamily="34" charset="0"/>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dirty="0">
                <a:solidFill>
                  <a:schemeClr val="tx2"/>
                </a:solidFill>
              </a:rPr>
              <a:t>A Practical, Scalable, Multi-Engine Database-as-a-Service Architecture</a:t>
            </a:r>
          </a:p>
        </p:txBody>
      </p:sp>
      <p:pic>
        <p:nvPicPr>
          <p:cNvPr id="7" name="Picture Placeholder 8">
            <a:extLst>
              <a:ext uri="{FF2B5EF4-FFF2-40B4-BE49-F238E27FC236}">
                <a16:creationId xmlns:a16="http://schemas.microsoft.com/office/drawing/2014/main" id="{78C8CE94-2CFD-E8CD-2F66-2A57B1AC3B08}"/>
              </a:ext>
            </a:extLst>
          </p:cNvPr>
          <p:cNvPicPr>
            <a:picLocks noChangeAspect="1"/>
          </p:cNvPicPr>
          <p:nvPr>
            <p:custDataLst>
              <p:tags r:id="rId5"/>
            </p:custDataLst>
          </p:nvPr>
        </p:nvPicPr>
        <p:blipFill rotWithShape="1">
          <a:blip r:embed="rId7" cstate="screen">
            <a:extLst>
              <a:ext uri="{28A0092B-C50C-407E-A947-70E740481C1C}">
                <a14:useLocalDpi xmlns:a14="http://schemas.microsoft.com/office/drawing/2010/main"/>
              </a:ext>
            </a:extLst>
          </a:blip>
          <a:srcRect l="4761" r="4761"/>
          <a:stretch>
            <a:fillRect/>
          </a:stretch>
        </p:blipFill>
        <p:spPr>
          <a:xfrm>
            <a:off x="6172200" y="228600"/>
            <a:ext cx="5791200" cy="6400800"/>
          </a:xfrm>
          <a:prstGeom prst="roundRect">
            <a:avLst>
              <a:gd name="adj" fmla="val 933"/>
            </a:avLst>
          </a:prstGeom>
        </p:spPr>
      </p:pic>
    </p:spTree>
    <p:custDataLst>
      <p:tags r:id="rId1"/>
    </p:custDataLst>
    <p:extLst>
      <p:ext uri="{BB962C8B-B14F-4D97-AF65-F5344CB8AC3E}">
        <p14:creationId xmlns:p14="http://schemas.microsoft.com/office/powerpoint/2010/main" val="3427299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ABA96-98F6-F7C8-F068-9B95983810CB}"/>
            </a:ext>
          </a:extLst>
        </p:cNvPr>
        <p:cNvGrpSpPr/>
        <p:nvPr/>
      </p:nvGrpSpPr>
      <p:grpSpPr>
        <a:xfrm>
          <a:off x="0" y="0"/>
          <a:ext cx="0" cy="0"/>
          <a:chOff x="0" y="0"/>
          <a:chExt cx="0" cy="0"/>
        </a:xfrm>
      </p:grpSpPr>
      <p:pic>
        <p:nvPicPr>
          <p:cNvPr id="10" name="Picture Placeholder 8">
            <a:extLst>
              <a:ext uri="{FF2B5EF4-FFF2-40B4-BE49-F238E27FC236}">
                <a16:creationId xmlns:a16="http://schemas.microsoft.com/office/drawing/2014/main" id="{065C9AB0-0B70-1416-C82A-ECE0425F95FD}"/>
              </a:ext>
            </a:extLst>
          </p:cNvPr>
          <p:cNvPicPr>
            <a:picLocks noChangeAspect="1"/>
          </p:cNvPicPr>
          <p:nvPr>
            <p:custDataLst>
              <p:tags r:id="rId1"/>
            </p:custDataLst>
          </p:nvPr>
        </p:nvPicPr>
        <p:blipFill rotWithShape="1">
          <a:blip r:embed="rId17" cstate="screen">
            <a:extLst>
              <a:ext uri="{28A0092B-C50C-407E-A947-70E740481C1C}">
                <a14:useLocalDpi xmlns:a14="http://schemas.microsoft.com/office/drawing/2010/main"/>
              </a:ext>
            </a:extLst>
          </a:blip>
          <a:srcRect t="442" b="442"/>
          <a:stretch/>
        </p:blipFill>
        <p:spPr>
          <a:xfrm>
            <a:off x="419100" y="1485900"/>
            <a:ext cx="3581400" cy="4776004"/>
          </a:xfrm>
          <a:prstGeom prst="roundRect">
            <a:avLst>
              <a:gd name="adj" fmla="val 1419"/>
            </a:avLst>
          </a:prstGeom>
        </p:spPr>
      </p:pic>
      <p:sp>
        <p:nvSpPr>
          <p:cNvPr id="6" name="TextBox 5">
            <a:extLst>
              <a:ext uri="{FF2B5EF4-FFF2-40B4-BE49-F238E27FC236}">
                <a16:creationId xmlns:a16="http://schemas.microsoft.com/office/drawing/2014/main" id="{BFEE20BF-443A-6A1D-31AE-91A995FBB643}"/>
              </a:ext>
            </a:extLst>
          </p:cNvPr>
          <p:cNvSpPr txBox="1"/>
          <p:nvPr>
            <p:custDataLst>
              <p:tags r:id="rId2"/>
            </p:custDataLst>
          </p:nvPr>
        </p:nvSpPr>
        <p:spPr>
          <a:xfrm>
            <a:off x="419100" y="249300"/>
            <a:ext cx="3581400" cy="414150"/>
          </a:xfrm>
          <a:prstGeom prst="rect">
            <a:avLst/>
          </a:prstGeom>
          <a:noFill/>
        </p:spPr>
        <p:txBody>
          <a:bodyPr wrap="square" lIns="0">
            <a:spAutoFit/>
          </a:bodyPr>
          <a:lstStyle/>
          <a:p>
            <a:r>
              <a:rPr lang="en-US" sz="1400" noProof="1">
                <a:solidFill>
                  <a:schemeClr val="tx2"/>
                </a:solidFill>
              </a:rPr>
              <a:t>Integration</a:t>
            </a:r>
          </a:p>
        </p:txBody>
      </p:sp>
      <p:sp>
        <p:nvSpPr>
          <p:cNvPr id="13" name="Title 12">
            <a:extLst>
              <a:ext uri="{FF2B5EF4-FFF2-40B4-BE49-F238E27FC236}">
                <a16:creationId xmlns:a16="http://schemas.microsoft.com/office/drawing/2014/main" id="{0E112FC7-AC0D-A59D-BDC8-E3F8CE44C8F3}"/>
              </a:ext>
            </a:extLst>
          </p:cNvPr>
          <p:cNvSpPr>
            <a:spLocks noGrp="1"/>
          </p:cNvSpPr>
          <p:nvPr>
            <p:ph type="title"/>
            <p:custDataLst>
              <p:tags r:id="rId3"/>
            </p:custDataLst>
          </p:nvPr>
        </p:nvSpPr>
        <p:spPr/>
        <p:txBody>
          <a:bodyPr lIns="0"/>
          <a:lstStyle/>
          <a:p>
            <a:r>
              <a:rPr lang="en-US" noProof="1"/>
              <a:t>Kafka as Integration Glue</a:t>
            </a:r>
          </a:p>
        </p:txBody>
      </p:sp>
      <p:sp>
        <p:nvSpPr>
          <p:cNvPr id="14" name="Content Placeholder 13">
            <a:extLst>
              <a:ext uri="{FF2B5EF4-FFF2-40B4-BE49-F238E27FC236}">
                <a16:creationId xmlns:a16="http://schemas.microsoft.com/office/drawing/2014/main" id="{EDA73D53-86A7-3BF7-5188-8E1AE71EA528}"/>
              </a:ext>
            </a:extLst>
          </p:cNvPr>
          <p:cNvSpPr>
            <a:spLocks noGrp="1"/>
          </p:cNvSpPr>
          <p:nvPr>
            <p:ph sz="half" idx="4294967295"/>
            <p:custDataLst>
              <p:tags r:id="rId4"/>
            </p:custDataLst>
          </p:nvPr>
        </p:nvSpPr>
        <p:spPr>
          <a:xfrm>
            <a:off x="6440556" y="1485900"/>
            <a:ext cx="5332343" cy="1554480"/>
          </a:xfrm>
        </p:spPr>
        <p:txBody>
          <a:bodyPr vert="horz" lIns="91440" tIns="45720" rIns="91440" bIns="45720" rtlCol="0" anchor="t">
            <a:normAutofit/>
          </a:bodyPr>
          <a:lstStyle/>
          <a:p>
            <a:pPr marL="11111" indent="0">
              <a:lnSpc>
                <a:spcPct val="114000"/>
              </a:lnSpc>
              <a:spcBef>
                <a:spcPts val="1000"/>
              </a:spcBef>
              <a:buNone/>
            </a:pPr>
            <a:r>
              <a:rPr lang="en-US" sz="1400" noProof="1"/>
              <a:t>Kafka captures change data capture (CDC) from YugabyteDB, Vitess, MongoDB, and ScyllaDB using Debezium and native CDC sources. Aerospike connects via community and enterprise connectors, while DragonflyDB integrates through Redis Streams bridges or sidecars.</a:t>
            </a:r>
          </a:p>
        </p:txBody>
      </p:sp>
      <p:sp>
        <p:nvSpPr>
          <p:cNvPr id="15" name="Content Placeholder 14">
            <a:extLst>
              <a:ext uri="{FF2B5EF4-FFF2-40B4-BE49-F238E27FC236}">
                <a16:creationId xmlns:a16="http://schemas.microsoft.com/office/drawing/2014/main" id="{23072383-E925-A57F-832D-A6E3B20DD494}"/>
              </a:ext>
            </a:extLst>
          </p:cNvPr>
          <p:cNvSpPr>
            <a:spLocks noGrp="1"/>
          </p:cNvSpPr>
          <p:nvPr>
            <p:ph sz="half" idx="4294967295"/>
            <p:custDataLst>
              <p:tags r:id="rId5"/>
            </p:custDataLst>
          </p:nvPr>
        </p:nvSpPr>
        <p:spPr>
          <a:xfrm>
            <a:off x="6440556" y="3166110"/>
            <a:ext cx="5332343" cy="1554480"/>
          </a:xfrm>
        </p:spPr>
        <p:txBody>
          <a:bodyPr vert="horz" lIns="91440" tIns="45720" rIns="91440" bIns="45720" rtlCol="0" anchor="t">
            <a:normAutofit/>
          </a:bodyPr>
          <a:lstStyle/>
          <a:p>
            <a:pPr marL="11111" indent="0">
              <a:lnSpc>
                <a:spcPct val="114000"/>
              </a:lnSpc>
              <a:spcBef>
                <a:spcPts val="1000"/>
              </a:spcBef>
              <a:buNone/>
            </a:pPr>
            <a:r>
              <a:rPr lang="en-US" sz="1400" noProof="1"/>
              <a:t>Kafka enables cross-engine synchronization, event sourcing, audit trails, real-time search indexing, business intelligence data lake ingestion, cache refresh, and webhook event distribution across the DBaaS platform.</a:t>
            </a:r>
          </a:p>
        </p:txBody>
      </p:sp>
      <p:sp>
        <p:nvSpPr>
          <p:cNvPr id="16" name="Content Placeholder 15">
            <a:extLst>
              <a:ext uri="{FF2B5EF4-FFF2-40B4-BE49-F238E27FC236}">
                <a16:creationId xmlns:a16="http://schemas.microsoft.com/office/drawing/2014/main" id="{1C8DDEE8-3982-B438-85A9-94D71C1A7ADA}"/>
              </a:ext>
            </a:extLst>
          </p:cNvPr>
          <p:cNvSpPr>
            <a:spLocks noGrp="1"/>
          </p:cNvSpPr>
          <p:nvPr>
            <p:ph sz="half" idx="4294967295"/>
            <p:custDataLst>
              <p:tags r:id="rId6"/>
            </p:custDataLst>
          </p:nvPr>
        </p:nvSpPr>
        <p:spPr>
          <a:xfrm>
            <a:off x="6440556" y="4846320"/>
            <a:ext cx="5332343" cy="1554480"/>
          </a:xfrm>
        </p:spPr>
        <p:txBody>
          <a:bodyPr vert="horz" lIns="91440" tIns="45720" rIns="91440" bIns="45720" rtlCol="0" anchor="t">
            <a:normAutofit/>
          </a:bodyPr>
          <a:lstStyle/>
          <a:p>
            <a:pPr marL="11111" indent="0">
              <a:lnSpc>
                <a:spcPct val="114000"/>
              </a:lnSpc>
              <a:spcBef>
                <a:spcPts val="1000"/>
              </a:spcBef>
              <a:buNone/>
            </a:pPr>
            <a:r>
              <a:rPr lang="en-US" sz="1400" noProof="1"/>
              <a:t>Kafka Connect pools are deployed per Point-of-Presence (PoP) with centralized templating. Schema Registry manages Avro, JSON, and Protobuf schemas, ensuring consistent data serialization and schema evolution across services.</a:t>
            </a:r>
          </a:p>
        </p:txBody>
      </p:sp>
      <p:sp>
        <p:nvSpPr>
          <p:cNvPr id="17" name="Text Placeholder 16">
            <a:extLst>
              <a:ext uri="{FF2B5EF4-FFF2-40B4-BE49-F238E27FC236}">
                <a16:creationId xmlns:a16="http://schemas.microsoft.com/office/drawing/2014/main" id="{6F03B27F-2D26-B73C-3E0E-DC3F243D884C}"/>
              </a:ext>
            </a:extLst>
          </p:cNvPr>
          <p:cNvSpPr>
            <a:spLocks noGrp="1"/>
          </p:cNvSpPr>
          <p:nvPr>
            <p:ph type="body" idx="4294967295"/>
            <p:custDataLst>
              <p:tags r:id="rId7"/>
            </p:custDataLst>
          </p:nvPr>
        </p:nvSpPr>
        <p:spPr>
          <a:xfrm>
            <a:off x="4641447" y="1485900"/>
            <a:ext cx="1679839" cy="1554480"/>
          </a:xfrm>
        </p:spPr>
        <p:txBody>
          <a:bodyPr vert="horz" lIns="91440" tIns="45720" rIns="91440" bIns="45720" rtlCol="0" anchor="t">
            <a:normAutofit/>
          </a:bodyPr>
          <a:lstStyle/>
          <a:p>
            <a:pPr marL="0" indent="0">
              <a:lnSpc>
                <a:spcPct val="100000"/>
              </a:lnSpc>
              <a:spcBef>
                <a:spcPts val="1000"/>
              </a:spcBef>
              <a:buNone/>
            </a:pPr>
            <a:r>
              <a:rPr lang="en-US" b="1" noProof="1">
                <a:latin typeface="+mj-lt"/>
              </a:rPr>
              <a:t>CDC Patterns Supported</a:t>
            </a:r>
          </a:p>
        </p:txBody>
      </p:sp>
      <p:sp>
        <p:nvSpPr>
          <p:cNvPr id="18" name="Text Placeholder 17">
            <a:extLst>
              <a:ext uri="{FF2B5EF4-FFF2-40B4-BE49-F238E27FC236}">
                <a16:creationId xmlns:a16="http://schemas.microsoft.com/office/drawing/2014/main" id="{365C9065-669D-F268-78FB-2FFFD79A1B5D}"/>
              </a:ext>
            </a:extLst>
          </p:cNvPr>
          <p:cNvSpPr>
            <a:spLocks noGrp="1"/>
          </p:cNvSpPr>
          <p:nvPr>
            <p:ph type="body" idx="4294967295"/>
            <p:custDataLst>
              <p:tags r:id="rId8"/>
            </p:custDataLst>
          </p:nvPr>
        </p:nvSpPr>
        <p:spPr>
          <a:xfrm>
            <a:off x="4641447" y="3166110"/>
            <a:ext cx="1679839" cy="1554480"/>
          </a:xfrm>
        </p:spPr>
        <p:txBody>
          <a:bodyPr vert="horz" lIns="91440" tIns="45720" rIns="91440" bIns="45720" rtlCol="0" anchor="t">
            <a:normAutofit/>
          </a:bodyPr>
          <a:lstStyle/>
          <a:p>
            <a:pPr marL="0" indent="0">
              <a:lnSpc>
                <a:spcPct val="100000"/>
              </a:lnSpc>
              <a:spcBef>
                <a:spcPts val="1000"/>
              </a:spcBef>
              <a:buNone/>
            </a:pPr>
            <a:r>
              <a:rPr lang="en-US" b="1" noProof="1">
                <a:latin typeface="+mj-lt"/>
              </a:rPr>
              <a:t>Use Cases</a:t>
            </a:r>
          </a:p>
        </p:txBody>
      </p:sp>
      <p:sp>
        <p:nvSpPr>
          <p:cNvPr id="19" name="Text Placeholder 18">
            <a:extLst>
              <a:ext uri="{FF2B5EF4-FFF2-40B4-BE49-F238E27FC236}">
                <a16:creationId xmlns:a16="http://schemas.microsoft.com/office/drawing/2014/main" id="{43457729-A8BE-E61D-9705-C066E39BCD44}"/>
              </a:ext>
            </a:extLst>
          </p:cNvPr>
          <p:cNvSpPr>
            <a:spLocks noGrp="1"/>
          </p:cNvSpPr>
          <p:nvPr>
            <p:ph type="body" idx="4294967295"/>
            <p:custDataLst>
              <p:tags r:id="rId9"/>
            </p:custDataLst>
          </p:nvPr>
        </p:nvSpPr>
        <p:spPr>
          <a:xfrm>
            <a:off x="4641447" y="4846320"/>
            <a:ext cx="1679839" cy="1554480"/>
          </a:xfrm>
        </p:spPr>
        <p:txBody>
          <a:bodyPr vert="horz" lIns="91440" tIns="45720" rIns="91440" bIns="45720" rtlCol="0" anchor="t">
            <a:normAutofit/>
          </a:bodyPr>
          <a:lstStyle/>
          <a:p>
            <a:pPr marL="0" indent="0">
              <a:lnSpc>
                <a:spcPct val="100000"/>
              </a:lnSpc>
              <a:spcBef>
                <a:spcPts val="1000"/>
              </a:spcBef>
              <a:buNone/>
            </a:pPr>
            <a:r>
              <a:rPr lang="en-US" b="1" noProof="1">
                <a:latin typeface="+mj-lt"/>
              </a:rPr>
              <a:t>Tooling &amp; Architecture</a:t>
            </a:r>
          </a:p>
        </p:txBody>
      </p:sp>
      <p:pic>
        <p:nvPicPr>
          <p:cNvPr id="2" name="Graphic 1">
            <a:extLst>
              <a:ext uri="{FF2B5EF4-FFF2-40B4-BE49-F238E27FC236}">
                <a16:creationId xmlns:a16="http://schemas.microsoft.com/office/drawing/2014/main" id="{8A313C0B-9D9C-C090-F668-F06C742B8205}"/>
              </a:ext>
            </a:extLst>
          </p:cNvPr>
          <p:cNvPicPr>
            <a:picLocks noChangeAspect="1"/>
          </p:cNvPicPr>
          <p:nvPr>
            <p:custDataLst>
              <p:tags r:id="rId10"/>
            </p:custDataLst>
          </p:nvPr>
        </p:nvPicPr>
        <p:blipFill>
          <a:blip r:embed="rId18">
            <a:extLst>
              <a:ext uri="{96DAC541-7B7A-43D3-8B79-37D633B846F1}">
                <asvg:svgBlip xmlns:asvg="http://schemas.microsoft.com/office/drawing/2016/SVG/main" r:embed="rId19"/>
              </a:ext>
            </a:extLst>
          </a:blip>
          <a:stretch>
            <a:fillRect/>
          </a:stretch>
        </p:blipFill>
        <p:spPr>
          <a:xfrm>
            <a:off x="4229100" y="1518415"/>
            <a:ext cx="320040" cy="320040"/>
          </a:xfrm>
          <a:prstGeom prst="rect">
            <a:avLst/>
          </a:prstGeom>
        </p:spPr>
      </p:pic>
      <p:pic>
        <p:nvPicPr>
          <p:cNvPr id="3" name="Graphic 2">
            <a:extLst>
              <a:ext uri="{FF2B5EF4-FFF2-40B4-BE49-F238E27FC236}">
                <a16:creationId xmlns:a16="http://schemas.microsoft.com/office/drawing/2014/main" id="{F0AC720D-EC9E-8D0E-9981-5A9F3188338C}"/>
              </a:ext>
            </a:extLst>
          </p:cNvPr>
          <p:cNvPicPr>
            <a:picLocks noChangeAspect="1"/>
          </p:cNvPicPr>
          <p:nvPr>
            <p:custDataLst>
              <p:tags r:id="rId11"/>
            </p:custDataLst>
          </p:nvPr>
        </p:nvPicPr>
        <p:blipFill>
          <a:blip r:embed="rId20">
            <a:extLst>
              <a:ext uri="{96DAC541-7B7A-43D3-8B79-37D633B846F1}">
                <asvg:svgBlip xmlns:asvg="http://schemas.microsoft.com/office/drawing/2016/SVG/main" r:embed="rId21"/>
              </a:ext>
            </a:extLst>
          </a:blip>
          <a:stretch>
            <a:fillRect/>
          </a:stretch>
        </p:blipFill>
        <p:spPr>
          <a:xfrm>
            <a:off x="4229100" y="3198625"/>
            <a:ext cx="320040" cy="320040"/>
          </a:xfrm>
          <a:prstGeom prst="rect">
            <a:avLst/>
          </a:prstGeom>
        </p:spPr>
      </p:pic>
      <p:pic>
        <p:nvPicPr>
          <p:cNvPr id="4" name="Graphic 3">
            <a:extLst>
              <a:ext uri="{FF2B5EF4-FFF2-40B4-BE49-F238E27FC236}">
                <a16:creationId xmlns:a16="http://schemas.microsoft.com/office/drawing/2014/main" id="{EF21EFBC-E383-ED62-5F24-3F8E2A97B2C0}"/>
              </a:ext>
            </a:extLst>
          </p:cNvPr>
          <p:cNvPicPr>
            <a:picLocks noChangeAspect="1"/>
          </p:cNvPicPr>
          <p:nvPr>
            <p:custDataLst>
              <p:tags r:id="rId12"/>
            </p:custDataLst>
          </p:nvPr>
        </p:nvPicPr>
        <p:blipFill>
          <a:blip r:embed="rId22">
            <a:extLst>
              <a:ext uri="{96DAC541-7B7A-43D3-8B79-37D633B846F1}">
                <asvg:svgBlip xmlns:asvg="http://schemas.microsoft.com/office/drawing/2016/SVG/main" r:embed="rId23"/>
              </a:ext>
            </a:extLst>
          </a:blip>
          <a:stretch>
            <a:fillRect/>
          </a:stretch>
        </p:blipFill>
        <p:spPr>
          <a:xfrm>
            <a:off x="4229100" y="4878835"/>
            <a:ext cx="317500" cy="317500"/>
          </a:xfrm>
          <a:prstGeom prst="rect">
            <a:avLst/>
          </a:prstGeom>
        </p:spPr>
      </p:pic>
      <p:sp>
        <p:nvSpPr>
          <p:cNvPr id="5" name="Rectangle 4">
            <a:extLst>
              <a:ext uri="{FF2B5EF4-FFF2-40B4-BE49-F238E27FC236}">
                <a16:creationId xmlns:a16="http://schemas.microsoft.com/office/drawing/2014/main" id="{82E2AD94-3DE4-E374-1AA2-0F7AAFA413D2}"/>
              </a:ext>
            </a:extLst>
          </p:cNvPr>
          <p:cNvSpPr/>
          <p:nvPr>
            <p:custDataLst>
              <p:tags r:id="rId13"/>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11" name="Group 10">
            <a:extLst>
              <a:ext uri="{FF2B5EF4-FFF2-40B4-BE49-F238E27FC236}">
                <a16:creationId xmlns:a16="http://schemas.microsoft.com/office/drawing/2014/main" id="{56164DBF-5B02-0FE6-94D3-EFFEAB7C7EBF}"/>
              </a:ext>
            </a:extLst>
          </p:cNvPr>
          <p:cNvGrpSpPr/>
          <p:nvPr>
            <p:custDataLst>
              <p:tags r:id="rId14"/>
            </p:custDataLst>
          </p:nvPr>
        </p:nvGrpSpPr>
        <p:grpSpPr>
          <a:xfrm>
            <a:off x="9440602" y="162617"/>
            <a:ext cx="2576145" cy="1301528"/>
            <a:chOff x="5326996" y="628184"/>
            <a:chExt cx="2576145" cy="1301528"/>
          </a:xfrm>
        </p:grpSpPr>
        <p:sp>
          <p:nvSpPr>
            <p:cNvPr id="12" name="Rounded Rectangle 11">
              <a:extLst>
                <a:ext uri="{FF2B5EF4-FFF2-40B4-BE49-F238E27FC236}">
                  <a16:creationId xmlns:a16="http://schemas.microsoft.com/office/drawing/2014/main" id="{33BBFAA0-03C8-7344-2D47-4A7F293C81D7}"/>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solidFill>
                  <a:srgbClr val="100F19"/>
                </a:solidFill>
              </a:endParaRPr>
            </a:p>
          </p:txBody>
        </p:sp>
        <p:pic>
          <p:nvPicPr>
            <p:cNvPr id="20" name="Graphic 19">
              <a:extLst>
                <a:ext uri="{FF2B5EF4-FFF2-40B4-BE49-F238E27FC236}">
                  <a16:creationId xmlns:a16="http://schemas.microsoft.com/office/drawing/2014/main" id="{A5E78470-7651-BF3A-A67E-E087301E029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440548" y="734271"/>
              <a:ext cx="219238" cy="219238"/>
            </a:xfrm>
            <a:prstGeom prst="rect">
              <a:avLst/>
            </a:prstGeom>
          </p:spPr>
        </p:pic>
        <p:sp>
          <p:nvSpPr>
            <p:cNvPr id="21" name="Freeform 20">
              <a:extLst>
                <a:ext uri="{FF2B5EF4-FFF2-40B4-BE49-F238E27FC236}">
                  <a16:creationId xmlns:a16="http://schemas.microsoft.com/office/drawing/2014/main" id="{C975211D-EC0E-5955-0CB3-D4BF9206ACF2}"/>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noProof="1">
                <a:solidFill>
                  <a:srgbClr val="100F19"/>
                </a:solidFill>
              </a:endParaRPr>
            </a:p>
          </p:txBody>
        </p:sp>
      </p:grpSp>
      <p:sp>
        <p:nvSpPr>
          <p:cNvPr id="22" name="TextBox 21">
            <a:extLst>
              <a:ext uri="{FF2B5EF4-FFF2-40B4-BE49-F238E27FC236}">
                <a16:creationId xmlns:a16="http://schemas.microsoft.com/office/drawing/2014/main" id="{FC520C3E-6795-5326-CFC0-F9D4DE9DFDF4}"/>
              </a:ext>
            </a:extLst>
          </p:cNvPr>
          <p:cNvSpPr txBox="1"/>
          <p:nvPr>
            <p:custDataLst>
              <p:tags r:id="rId15"/>
            </p:custDataLst>
          </p:nvPr>
        </p:nvSpPr>
        <p:spPr>
          <a:xfrm>
            <a:off x="9552588" y="542869"/>
            <a:ext cx="2351599" cy="825024"/>
          </a:xfrm>
          <a:prstGeom prst="rect">
            <a:avLst/>
          </a:prstGeom>
          <a:noFill/>
        </p:spPr>
        <p:txBody>
          <a:bodyPr wrap="square" lIns="0" tIns="45720" rIns="0" bIns="0" rtlCol="0">
            <a:normAutofit/>
          </a:bodyPr>
          <a:lstStyle/>
          <a:p>
            <a:r>
              <a:rPr lang="en-US" sz="1100" noProof="1">
                <a:solidFill>
                  <a:srgbClr val="100F19"/>
                </a:solidFill>
                <a:latin typeface="Franklin Gothic Book" panose="020B0503020102020204" pitchFamily="34" charset="0"/>
              </a:rPr>
              <a:t>Use concrete examples of cross-engine event flows and Kafka connector setups to illustrate Kafka's role in your DBaaS.</a:t>
            </a:r>
          </a:p>
        </p:txBody>
      </p:sp>
    </p:spTree>
    <p:extLst>
      <p:ext uri="{BB962C8B-B14F-4D97-AF65-F5344CB8AC3E}">
        <p14:creationId xmlns:p14="http://schemas.microsoft.com/office/powerpoint/2010/main" val="2978866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BD3BEF-3DDC-EFF6-04A3-542C6EABD079}"/>
              </a:ext>
            </a:extLst>
          </p:cNvPr>
          <p:cNvSpPr>
            <a:spLocks noGrp="1"/>
          </p:cNvSpPr>
          <p:nvPr>
            <p:ph type="title"/>
            <p:custDataLst>
              <p:tags r:id="rId1"/>
            </p:custDataLst>
          </p:nvPr>
        </p:nvSpPr>
        <p:spPr/>
        <p:txBody>
          <a:bodyPr lIns="0">
            <a:normAutofit/>
          </a:bodyPr>
          <a:lstStyle/>
          <a:p>
            <a:r>
              <a:rPr lang="en-US" dirty="0"/>
              <a:t>Plans &amp; SLAs</a:t>
            </a:r>
          </a:p>
        </p:txBody>
      </p:sp>
      <p:sp>
        <p:nvSpPr>
          <p:cNvPr id="2" name="Text Placeholder 1">
            <a:extLst>
              <a:ext uri="{FF2B5EF4-FFF2-40B4-BE49-F238E27FC236}">
                <a16:creationId xmlns:a16="http://schemas.microsoft.com/office/drawing/2014/main" id="{50DAD59D-6660-E3CC-EBBD-8F9A58AAA134}"/>
              </a:ext>
            </a:extLst>
          </p:cNvPr>
          <p:cNvSpPr>
            <a:spLocks noGrp="1"/>
          </p:cNvSpPr>
          <p:nvPr>
            <p:ph type="body" idx="4294967295"/>
            <p:custDataLst>
              <p:tags r:id="rId2"/>
            </p:custDataLst>
          </p:nvPr>
        </p:nvSpPr>
        <p:spPr>
          <a:xfrm>
            <a:off x="4495800" y="1485900"/>
            <a:ext cx="7277100" cy="640080"/>
          </a:xfrm>
        </p:spPr>
        <p:txBody>
          <a:bodyPr vert="horz" lIns="0" tIns="45720" rIns="91440" bIns="45720" rtlCol="0">
            <a:normAutofit/>
          </a:bodyPr>
          <a:lstStyle/>
          <a:p>
            <a:pPr marL="11111" indent="0">
              <a:buNone/>
            </a:pPr>
            <a:r>
              <a:rPr lang="en-US" sz="1800" b="1" dirty="0">
                <a:latin typeface="+mj-lt"/>
              </a:rPr>
              <a:t>Comparison of DBaaS Plans by Isolation, HA/DR, Scaling, and Use Cases</a:t>
            </a:r>
          </a:p>
        </p:txBody>
      </p:sp>
      <p:sp>
        <p:nvSpPr>
          <p:cNvPr id="7" name="Text Placeholder 6">
            <a:extLst>
              <a:ext uri="{FF2B5EF4-FFF2-40B4-BE49-F238E27FC236}">
                <a16:creationId xmlns:a16="http://schemas.microsoft.com/office/drawing/2014/main" id="{742DB6D4-ED85-3BE7-8A4B-9990F88085F9}"/>
              </a:ext>
            </a:extLst>
          </p:cNvPr>
          <p:cNvSpPr>
            <a:spLocks noGrp="1"/>
          </p:cNvSpPr>
          <p:nvPr>
            <p:ph type="body" sz="quarter" idx="4294967295"/>
            <p:custDataLst>
              <p:tags r:id="rId3"/>
            </p:custDataLst>
          </p:nvPr>
        </p:nvSpPr>
        <p:spPr>
          <a:xfrm>
            <a:off x="419098" y="1485900"/>
            <a:ext cx="3810000" cy="640080"/>
          </a:xfrm>
        </p:spPr>
        <p:txBody>
          <a:bodyPr vert="horz" lIns="0" tIns="45720" rIns="91440" bIns="45720" rtlCol="0">
            <a:normAutofit/>
          </a:bodyPr>
          <a:lstStyle/>
          <a:p>
            <a:pPr marL="11111" indent="0">
              <a:buNone/>
            </a:pPr>
            <a:r>
              <a:rPr lang="en-US" sz="1800" b="1" dirty="0">
                <a:latin typeface="+mj-lt"/>
              </a:rPr>
              <a:t>Plan Types Overview</a:t>
            </a:r>
          </a:p>
        </p:txBody>
      </p:sp>
      <p:sp>
        <p:nvSpPr>
          <p:cNvPr id="8" name="Content Placeholder 7">
            <a:extLst>
              <a:ext uri="{FF2B5EF4-FFF2-40B4-BE49-F238E27FC236}">
                <a16:creationId xmlns:a16="http://schemas.microsoft.com/office/drawing/2014/main" id="{45FE15B0-B4BD-0C40-EECE-D127CDC241DA}"/>
              </a:ext>
            </a:extLst>
          </p:cNvPr>
          <p:cNvSpPr>
            <a:spLocks noGrp="1"/>
          </p:cNvSpPr>
          <p:nvPr>
            <p:ph sz="quarter" idx="4294967295"/>
            <p:custDataLst>
              <p:tags r:id="rId4"/>
            </p:custDataLst>
          </p:nvPr>
        </p:nvSpPr>
        <p:spPr>
          <a:xfrm>
            <a:off x="419100" y="2171700"/>
            <a:ext cx="3810000" cy="4073525"/>
          </a:xfrm>
        </p:spPr>
        <p:txBody>
          <a:bodyPr vert="horz" lIns="0" tIns="45720" rIns="91440" bIns="45720" rtlCol="0" anchor="t">
            <a:normAutofit lnSpcReduction="10000"/>
          </a:bodyPr>
          <a:lstStyle/>
          <a:p>
            <a:pPr marL="407988" indent="-284163">
              <a:lnSpc>
                <a:spcPct val="114000"/>
              </a:lnSpc>
              <a:buClr>
                <a:schemeClr val="accent1"/>
              </a:buClr>
            </a:pPr>
            <a:r>
              <a:rPr lang="en-US" sz="1400" dirty="0"/>
              <a:t>Shared: Namespace and logical DB isolation with single-region HA; vertical scaling for dev/test or small apps.
Dedicated: Per-tenant cluster with single-region HA plus cross-region replicas; vertical and horizontal scaling for mid-size production.
Clustered: Dedicated multi-node clusters with multi-AZ fast failover; horizontal scaling via shards or rings for high TPS and low latency.
Global: Dedicated multi-region active/active clusters with geo-aware scaling; designed for mission-critical worldwide applications.</a:t>
            </a:r>
          </a:p>
        </p:txBody>
      </p:sp>
      <p:sp>
        <p:nvSpPr>
          <p:cNvPr id="6" name="Rectangle 5">
            <a:extLst>
              <a:ext uri="{FF2B5EF4-FFF2-40B4-BE49-F238E27FC236}">
                <a16:creationId xmlns:a16="http://schemas.microsoft.com/office/drawing/2014/main" id="{8D8746D1-A349-3FB4-4F29-C74AB180825F}"/>
              </a:ext>
            </a:extLst>
          </p:cNvPr>
          <p:cNvSpPr/>
          <p:nvPr>
            <p:custDataLst>
              <p:tags r:id="rId5"/>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B0503020102020204"/>
              <a:ea typeface="+mn-ea"/>
              <a:cs typeface="+mn-cs"/>
            </a:endParaRPr>
          </a:p>
        </p:txBody>
      </p:sp>
      <p:grpSp>
        <p:nvGrpSpPr>
          <p:cNvPr id="15" name="Group 14">
            <a:extLst>
              <a:ext uri="{FF2B5EF4-FFF2-40B4-BE49-F238E27FC236}">
                <a16:creationId xmlns:a16="http://schemas.microsoft.com/office/drawing/2014/main" id="{5EC67AAF-FECC-3E92-09A2-502E90C0592F}"/>
              </a:ext>
            </a:extLst>
          </p:cNvPr>
          <p:cNvGrpSpPr/>
          <p:nvPr>
            <p:custDataLst>
              <p:tags r:id="rId6"/>
            </p:custDataLst>
          </p:nvPr>
        </p:nvGrpSpPr>
        <p:grpSpPr>
          <a:xfrm>
            <a:off x="9440602" y="162617"/>
            <a:ext cx="2576145" cy="1301528"/>
            <a:chOff x="5326996" y="628184"/>
            <a:chExt cx="2576145" cy="1301528"/>
          </a:xfrm>
        </p:grpSpPr>
        <p:sp>
          <p:nvSpPr>
            <p:cNvPr id="16" name="Rounded Rectangle 15">
              <a:extLst>
                <a:ext uri="{FF2B5EF4-FFF2-40B4-BE49-F238E27FC236}">
                  <a16:creationId xmlns:a16="http://schemas.microsoft.com/office/drawing/2014/main" id="{56F049A1-4FB0-5765-B711-33AFC82BAB18}"/>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rgbClr val="100F19"/>
                </a:solidFill>
              </a:endParaRPr>
            </a:p>
          </p:txBody>
        </p:sp>
        <p:pic>
          <p:nvPicPr>
            <p:cNvPr id="17" name="Graphic 16">
              <a:extLst>
                <a:ext uri="{FF2B5EF4-FFF2-40B4-BE49-F238E27FC236}">
                  <a16:creationId xmlns:a16="http://schemas.microsoft.com/office/drawing/2014/main" id="{14D3C049-D85F-33B9-6ED0-E55927F30D1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40548" y="734271"/>
              <a:ext cx="219238" cy="219238"/>
            </a:xfrm>
            <a:prstGeom prst="rect">
              <a:avLst/>
            </a:prstGeom>
          </p:spPr>
        </p:pic>
        <p:sp>
          <p:nvSpPr>
            <p:cNvPr id="18" name="Freeform 17">
              <a:extLst>
                <a:ext uri="{FF2B5EF4-FFF2-40B4-BE49-F238E27FC236}">
                  <a16:creationId xmlns:a16="http://schemas.microsoft.com/office/drawing/2014/main" id="{0181990C-D918-3D50-9F5B-A522F81D320C}"/>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a:solidFill>
                  <a:srgbClr val="100F19"/>
                </a:solidFill>
              </a:endParaRPr>
            </a:p>
          </p:txBody>
        </p:sp>
      </p:grpSp>
      <p:sp>
        <p:nvSpPr>
          <p:cNvPr id="19" name="TextBox 18">
            <a:extLst>
              <a:ext uri="{FF2B5EF4-FFF2-40B4-BE49-F238E27FC236}">
                <a16:creationId xmlns:a16="http://schemas.microsoft.com/office/drawing/2014/main" id="{C83E6672-C973-93F6-FB41-4F80125F12AE}"/>
              </a:ext>
            </a:extLst>
          </p:cNvPr>
          <p:cNvSpPr txBox="1"/>
          <p:nvPr>
            <p:custDataLst>
              <p:tags r:id="rId7"/>
            </p:custDataLst>
          </p:nvPr>
        </p:nvSpPr>
        <p:spPr>
          <a:xfrm>
            <a:off x="9552588" y="542869"/>
            <a:ext cx="2351599" cy="825024"/>
          </a:xfrm>
          <a:prstGeom prst="rect">
            <a:avLst/>
          </a:prstGeom>
          <a:noFill/>
        </p:spPr>
        <p:txBody>
          <a:bodyPr wrap="square" lIns="0" tIns="45720" rIns="0" bIns="0" rtlCol="0">
            <a:normAutofit/>
          </a:bodyPr>
          <a:lstStyle/>
          <a:p>
            <a:r>
              <a:rPr lang="en-US" sz="1100" dirty="0">
                <a:solidFill>
                  <a:srgbClr val="100F19"/>
                </a:solidFill>
                <a:latin typeface="Franklin Gothic Book" panose="020B0503020102020204" pitchFamily="34" charset="0"/>
              </a:rPr>
              <a:t>Customize the slide by adding specific SLA targets for each plan and examples of workloads from your industry to make it more relatable.</a:t>
            </a:r>
          </a:p>
        </p:txBody>
      </p:sp>
      <p:graphicFrame>
        <p:nvGraphicFramePr>
          <p:cNvPr id="11" name="Content Placeholder 8">
            <a:extLst>
              <a:ext uri="{FF2B5EF4-FFF2-40B4-BE49-F238E27FC236}">
                <a16:creationId xmlns:a16="http://schemas.microsoft.com/office/drawing/2014/main" id="{3384DC00-BBF1-FBDD-08D9-610D00512580}"/>
              </a:ext>
            </a:extLst>
          </p:cNvPr>
          <p:cNvGraphicFramePr>
            <a:graphicFrameLocks/>
          </p:cNvGraphicFramePr>
          <p:nvPr>
            <p:custDataLst>
              <p:tags r:id="rId8"/>
            </p:custDataLst>
          </p:nvPr>
        </p:nvGraphicFramePr>
        <p:xfrm>
          <a:off x="4495800" y="2085125"/>
          <a:ext cx="7277100" cy="4073525"/>
        </p:xfrm>
        <a:graphic>
          <a:graphicData uri="http://schemas.openxmlformats.org/drawingml/2006/chart">
            <c:chart xmlns:c="http://schemas.openxmlformats.org/drawingml/2006/chart" xmlns:r="http://schemas.openxmlformats.org/officeDocument/2006/relationships" r:id="rId13"/>
          </a:graphicData>
        </a:graphic>
      </p:graphicFrame>
      <p:sp>
        <p:nvSpPr>
          <p:cNvPr id="3" name="TextBox 2">
            <a:extLst>
              <a:ext uri="{FF2B5EF4-FFF2-40B4-BE49-F238E27FC236}">
                <a16:creationId xmlns:a16="http://schemas.microsoft.com/office/drawing/2014/main" id="{0085D412-C838-618A-E1BC-07FFF45EDBF5}"/>
              </a:ext>
            </a:extLst>
          </p:cNvPr>
          <p:cNvSpPr txBox="1"/>
          <p:nvPr>
            <p:custDataLst>
              <p:tags r:id="rId9"/>
            </p:custDataLst>
          </p:nvPr>
        </p:nvSpPr>
        <p:spPr>
          <a:xfrm>
            <a:off x="419100" y="249300"/>
            <a:ext cx="3581400" cy="414150"/>
          </a:xfrm>
          <a:prstGeom prst="rect">
            <a:avLst/>
          </a:prstGeom>
          <a:noFill/>
        </p:spPr>
        <p:txBody>
          <a:bodyPr wrap="square" lIns="0">
            <a:spAutoFit/>
          </a:bodyPr>
          <a:lstStyle/>
          <a:p>
            <a:r>
              <a:rPr lang="en-US" sz="1400" noProof="1">
                <a:solidFill>
                  <a:schemeClr val="tx2"/>
                </a:solidFill>
              </a:rPr>
              <a:t>Plans</a:t>
            </a:r>
          </a:p>
        </p:txBody>
      </p:sp>
    </p:spTree>
    <p:extLst>
      <p:ext uri="{BB962C8B-B14F-4D97-AF65-F5344CB8AC3E}">
        <p14:creationId xmlns:p14="http://schemas.microsoft.com/office/powerpoint/2010/main" val="3645007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9EF97430-ACD2-CD7B-8882-DE17B8D23798}"/>
              </a:ext>
            </a:extLst>
          </p:cNvPr>
          <p:cNvSpPr/>
          <p:nvPr/>
        </p:nvSpPr>
        <p:spPr>
          <a:xfrm>
            <a:off x="228601" y="1485900"/>
            <a:ext cx="2793216" cy="4742622"/>
          </a:xfrm>
          <a:prstGeom prst="roundRect">
            <a:avLst>
              <a:gd name="adj" fmla="val 319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1">
              <a:ln>
                <a:noFill/>
              </a:ln>
              <a:solidFill>
                <a:srgbClr val="FFFFFF"/>
              </a:solidFill>
              <a:effectLst/>
              <a:uLnTx/>
              <a:uFillTx/>
              <a:ea typeface="+mn-ea"/>
              <a:cs typeface="+mn-cs"/>
            </a:endParaRPr>
          </a:p>
        </p:txBody>
      </p:sp>
      <p:sp>
        <p:nvSpPr>
          <p:cNvPr id="23" name="Rounded Rectangle 22">
            <a:extLst>
              <a:ext uri="{FF2B5EF4-FFF2-40B4-BE49-F238E27FC236}">
                <a16:creationId xmlns:a16="http://schemas.microsoft.com/office/drawing/2014/main" id="{FEA3FF02-AFCF-9B1C-F203-53187303C52C}"/>
              </a:ext>
            </a:extLst>
          </p:cNvPr>
          <p:cNvSpPr/>
          <p:nvPr/>
        </p:nvSpPr>
        <p:spPr>
          <a:xfrm>
            <a:off x="3209129" y="1485900"/>
            <a:ext cx="2793216" cy="4742622"/>
          </a:xfrm>
          <a:prstGeom prst="roundRect">
            <a:avLst>
              <a:gd name="adj" fmla="val 319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1">
              <a:ln>
                <a:noFill/>
              </a:ln>
              <a:solidFill>
                <a:srgbClr val="FFFFFF"/>
              </a:solidFill>
              <a:effectLst/>
              <a:uLnTx/>
              <a:uFillTx/>
              <a:ea typeface="+mn-ea"/>
              <a:cs typeface="+mn-cs"/>
            </a:endParaRPr>
          </a:p>
        </p:txBody>
      </p:sp>
      <p:sp>
        <p:nvSpPr>
          <p:cNvPr id="24" name="Rounded Rectangle 23">
            <a:extLst>
              <a:ext uri="{FF2B5EF4-FFF2-40B4-BE49-F238E27FC236}">
                <a16:creationId xmlns:a16="http://schemas.microsoft.com/office/drawing/2014/main" id="{CAA5B80D-D774-0F4B-8C0A-AAE2A490BF55}"/>
              </a:ext>
            </a:extLst>
          </p:cNvPr>
          <p:cNvSpPr/>
          <p:nvPr/>
        </p:nvSpPr>
        <p:spPr>
          <a:xfrm>
            <a:off x="6189658" y="1485900"/>
            <a:ext cx="2793216" cy="4742622"/>
          </a:xfrm>
          <a:prstGeom prst="roundRect">
            <a:avLst>
              <a:gd name="adj" fmla="val 319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1">
              <a:ln>
                <a:noFill/>
              </a:ln>
              <a:solidFill>
                <a:srgbClr val="FFFFFF"/>
              </a:solidFill>
              <a:effectLst/>
              <a:uLnTx/>
              <a:uFillTx/>
              <a:ea typeface="+mn-ea"/>
              <a:cs typeface="+mn-cs"/>
            </a:endParaRPr>
          </a:p>
        </p:txBody>
      </p:sp>
      <p:sp>
        <p:nvSpPr>
          <p:cNvPr id="30" name="Rounded Rectangle 29">
            <a:extLst>
              <a:ext uri="{FF2B5EF4-FFF2-40B4-BE49-F238E27FC236}">
                <a16:creationId xmlns:a16="http://schemas.microsoft.com/office/drawing/2014/main" id="{8908AAA3-B95F-C2AA-02BE-F029EC7DC34D}"/>
              </a:ext>
            </a:extLst>
          </p:cNvPr>
          <p:cNvSpPr/>
          <p:nvPr/>
        </p:nvSpPr>
        <p:spPr>
          <a:xfrm>
            <a:off x="9170185" y="1485900"/>
            <a:ext cx="2793216" cy="4742622"/>
          </a:xfrm>
          <a:prstGeom prst="roundRect">
            <a:avLst>
              <a:gd name="adj" fmla="val 319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1">
              <a:ln>
                <a:noFill/>
              </a:ln>
              <a:solidFill>
                <a:srgbClr val="FFFFFF"/>
              </a:solidFill>
              <a:effectLst/>
              <a:uLnTx/>
              <a:uFillTx/>
              <a:ea typeface="+mn-ea"/>
              <a:cs typeface="+mn-cs"/>
            </a:endParaRPr>
          </a:p>
        </p:txBody>
      </p:sp>
      <p:sp>
        <p:nvSpPr>
          <p:cNvPr id="5" name="TextBox 4">
            <a:extLst>
              <a:ext uri="{FF2B5EF4-FFF2-40B4-BE49-F238E27FC236}">
                <a16:creationId xmlns:a16="http://schemas.microsoft.com/office/drawing/2014/main" id="{799B7002-33AD-F2F4-EE0B-4C2808EE39D9}"/>
              </a:ext>
            </a:extLst>
          </p:cNvPr>
          <p:cNvSpPr txBox="1"/>
          <p:nvPr>
            <p:custDataLst>
              <p:tags r:id="rId1"/>
            </p:custDataLst>
          </p:nvPr>
        </p:nvSpPr>
        <p:spPr>
          <a:xfrm>
            <a:off x="419100" y="249300"/>
            <a:ext cx="3581400" cy="414150"/>
          </a:xfrm>
          <a:prstGeom prst="rect">
            <a:avLst/>
          </a:prstGeom>
          <a:noFill/>
        </p:spPr>
        <p:txBody>
          <a:bodyPr wrap="square" lIns="0">
            <a:spAutoFit/>
          </a:bodyPr>
          <a:lstStyle/>
          <a:p>
            <a:r>
              <a:rPr lang="en-US" sz="1400">
                <a:solidFill>
                  <a:schemeClr val="tx2"/>
                </a:solidFill>
              </a:rPr>
              <a:t>Security</a:t>
            </a:r>
          </a:p>
        </p:txBody>
      </p:sp>
      <p:sp>
        <p:nvSpPr>
          <p:cNvPr id="9" name="Title 8">
            <a:extLst>
              <a:ext uri="{FF2B5EF4-FFF2-40B4-BE49-F238E27FC236}">
                <a16:creationId xmlns:a16="http://schemas.microsoft.com/office/drawing/2014/main" id="{2BB4C0C7-DEBB-7AD1-4AC6-84AB17EED7E7}"/>
              </a:ext>
            </a:extLst>
          </p:cNvPr>
          <p:cNvSpPr>
            <a:spLocks noGrp="1"/>
          </p:cNvSpPr>
          <p:nvPr>
            <p:ph type="title"/>
            <p:custDataLst>
              <p:tags r:id="rId2"/>
            </p:custDataLst>
          </p:nvPr>
        </p:nvSpPr>
        <p:spPr/>
        <p:txBody>
          <a:bodyPr lIns="0">
            <a:normAutofit/>
          </a:bodyPr>
          <a:lstStyle/>
          <a:p>
            <a:r>
              <a:rPr lang="en-US"/>
              <a:t>Security &amp; Compliance Highlights</a:t>
            </a:r>
          </a:p>
        </p:txBody>
      </p:sp>
      <p:grpSp>
        <p:nvGrpSpPr>
          <p:cNvPr id="25" name="Group 24">
            <a:extLst>
              <a:ext uri="{FF2B5EF4-FFF2-40B4-BE49-F238E27FC236}">
                <a16:creationId xmlns:a16="http://schemas.microsoft.com/office/drawing/2014/main" id="{5277F892-4516-B001-DD71-274C585537A2}"/>
              </a:ext>
            </a:extLst>
          </p:cNvPr>
          <p:cNvGrpSpPr/>
          <p:nvPr>
            <p:custDataLst>
              <p:tags r:id="rId3"/>
            </p:custDataLst>
          </p:nvPr>
        </p:nvGrpSpPr>
        <p:grpSpPr>
          <a:xfrm>
            <a:off x="9440602" y="162617"/>
            <a:ext cx="2576145" cy="1301528"/>
            <a:chOff x="5326996" y="628184"/>
            <a:chExt cx="2576145" cy="1301528"/>
          </a:xfrm>
        </p:grpSpPr>
        <p:sp>
          <p:nvSpPr>
            <p:cNvPr id="26" name="Rounded Rectangle 25">
              <a:extLst>
                <a:ext uri="{FF2B5EF4-FFF2-40B4-BE49-F238E27FC236}">
                  <a16:creationId xmlns:a16="http://schemas.microsoft.com/office/drawing/2014/main" id="{CD54492F-4B12-22A4-5FD6-2596728E98EE}"/>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rgbClr val="100F19"/>
                </a:solidFill>
              </a:endParaRPr>
            </a:p>
          </p:txBody>
        </p:sp>
        <p:pic>
          <p:nvPicPr>
            <p:cNvPr id="27" name="Graphic 26">
              <a:extLst>
                <a:ext uri="{FF2B5EF4-FFF2-40B4-BE49-F238E27FC236}">
                  <a16:creationId xmlns:a16="http://schemas.microsoft.com/office/drawing/2014/main" id="{3327A1FF-19A1-14B9-A3C4-92930FF2547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440548" y="734271"/>
              <a:ext cx="219238" cy="219238"/>
            </a:xfrm>
            <a:prstGeom prst="rect">
              <a:avLst/>
            </a:prstGeom>
          </p:spPr>
        </p:pic>
        <p:sp>
          <p:nvSpPr>
            <p:cNvPr id="28" name="Freeform 27">
              <a:extLst>
                <a:ext uri="{FF2B5EF4-FFF2-40B4-BE49-F238E27FC236}">
                  <a16:creationId xmlns:a16="http://schemas.microsoft.com/office/drawing/2014/main" id="{9F6FC107-E85F-5DA2-D3ED-4CD52D4D864F}"/>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a:solidFill>
                  <a:srgbClr val="100F19"/>
                </a:solidFill>
              </a:endParaRPr>
            </a:p>
          </p:txBody>
        </p:sp>
      </p:grpSp>
      <p:sp>
        <p:nvSpPr>
          <p:cNvPr id="29" name="TextBox 28">
            <a:extLst>
              <a:ext uri="{FF2B5EF4-FFF2-40B4-BE49-F238E27FC236}">
                <a16:creationId xmlns:a16="http://schemas.microsoft.com/office/drawing/2014/main" id="{52EB2694-7BF4-793F-C37F-FD61CAED98CD}"/>
              </a:ext>
            </a:extLst>
          </p:cNvPr>
          <p:cNvSpPr txBox="1"/>
          <p:nvPr>
            <p:custDataLst>
              <p:tags r:id="rId4"/>
            </p:custDataLst>
          </p:nvPr>
        </p:nvSpPr>
        <p:spPr>
          <a:xfrm>
            <a:off x="9552588" y="542869"/>
            <a:ext cx="2351599" cy="825024"/>
          </a:xfrm>
          <a:prstGeom prst="rect">
            <a:avLst/>
          </a:prstGeom>
          <a:noFill/>
        </p:spPr>
        <p:txBody>
          <a:bodyPr wrap="square" lIns="0" tIns="45720" rIns="0" bIns="0" rtlCol="0">
            <a:normAutofit/>
          </a:bodyPr>
          <a:lstStyle/>
          <a:p>
            <a:r>
              <a:rPr lang="en-US" sz="1100">
                <a:solidFill>
                  <a:srgbClr val="100F19"/>
                </a:solidFill>
                <a:latin typeface="Franklin Gothic Book" panose="020B0503020102020204" pitchFamily="34" charset="0"/>
              </a:rPr>
              <a:t>Customize the backup and audit retention policies based on your organization's compliance standards and regulatory requirements.</a:t>
            </a:r>
          </a:p>
        </p:txBody>
      </p:sp>
      <p:pic>
        <p:nvPicPr>
          <p:cNvPr id="8" name="Graphic 7">
            <a:extLst>
              <a:ext uri="{FF2B5EF4-FFF2-40B4-BE49-F238E27FC236}">
                <a16:creationId xmlns:a16="http://schemas.microsoft.com/office/drawing/2014/main" id="{F3E6EFDB-A5D7-2D3D-7B31-1EBDAE08FC31}"/>
              </a:ext>
            </a:extLst>
          </p:cNvPr>
          <p:cNvPicPr>
            <a:picLocks noChangeAspect="1"/>
          </p:cNvPicPr>
          <p:nvPr>
            <p:custDataLst>
              <p:tags r:id="rId5"/>
            </p:custDataLst>
          </p:nvPr>
        </p:nvPicPr>
        <p:blipFill>
          <a:blip r:embed="rId21">
            <a:extLst>
              <a:ext uri="{96DAC541-7B7A-43D3-8B79-37D633B846F1}">
                <asvg:svgBlip xmlns:asvg="http://schemas.microsoft.com/office/drawing/2016/SVG/main" r:embed="rId22"/>
              </a:ext>
            </a:extLst>
          </a:blip>
          <a:stretch>
            <a:fillRect/>
          </a:stretch>
        </p:blipFill>
        <p:spPr>
          <a:xfrm>
            <a:off x="9329530" y="1688555"/>
            <a:ext cx="274320" cy="274320"/>
          </a:xfrm>
          <a:prstGeom prst="rect">
            <a:avLst/>
          </a:prstGeom>
        </p:spPr>
      </p:pic>
      <p:pic>
        <p:nvPicPr>
          <p:cNvPr id="16" name="Graphic 15">
            <a:extLst>
              <a:ext uri="{FF2B5EF4-FFF2-40B4-BE49-F238E27FC236}">
                <a16:creationId xmlns:a16="http://schemas.microsoft.com/office/drawing/2014/main" id="{648B04E7-02BB-BB06-BC21-949179BCEA73}"/>
              </a:ext>
            </a:extLst>
          </p:cNvPr>
          <p:cNvPicPr>
            <a:picLocks noChangeAspect="1"/>
          </p:cNvPicPr>
          <p:nvPr>
            <p:custDataLst>
              <p:tags r:id="rId6"/>
            </p:custDataLst>
          </p:nvPr>
        </p:nvPicPr>
        <p:blipFill>
          <a:blip r:embed="rId23">
            <a:extLst>
              <a:ext uri="{96DAC541-7B7A-43D3-8B79-37D633B846F1}">
                <asvg:svgBlip xmlns:asvg="http://schemas.microsoft.com/office/drawing/2016/SVG/main" r:embed="rId24"/>
              </a:ext>
            </a:extLst>
          </a:blip>
          <a:stretch>
            <a:fillRect/>
          </a:stretch>
        </p:blipFill>
        <p:spPr>
          <a:xfrm>
            <a:off x="419099" y="1688555"/>
            <a:ext cx="274320" cy="274320"/>
          </a:xfrm>
          <a:prstGeom prst="rect">
            <a:avLst/>
          </a:prstGeom>
        </p:spPr>
      </p:pic>
      <p:pic>
        <p:nvPicPr>
          <p:cNvPr id="17" name="Graphic 16">
            <a:extLst>
              <a:ext uri="{FF2B5EF4-FFF2-40B4-BE49-F238E27FC236}">
                <a16:creationId xmlns:a16="http://schemas.microsoft.com/office/drawing/2014/main" id="{65C10B3D-8CB1-22DC-AC80-9B8F4A398C8B}"/>
              </a:ext>
            </a:extLst>
          </p:cNvPr>
          <p:cNvPicPr>
            <a:picLocks noChangeAspect="1"/>
          </p:cNvPicPr>
          <p:nvPr>
            <p:custDataLst>
              <p:tags r:id="rId7"/>
            </p:custDataLst>
          </p:nvPr>
        </p:nvPicPr>
        <p:blipFill>
          <a:blip r:embed="rId25">
            <a:extLst>
              <a:ext uri="{96DAC541-7B7A-43D3-8B79-37D633B846F1}">
                <asvg:svgBlip xmlns:asvg="http://schemas.microsoft.com/office/drawing/2016/SVG/main" r:embed="rId26"/>
              </a:ext>
            </a:extLst>
          </a:blip>
          <a:stretch>
            <a:fillRect/>
          </a:stretch>
        </p:blipFill>
        <p:spPr>
          <a:xfrm>
            <a:off x="3389243" y="1688555"/>
            <a:ext cx="274320" cy="274320"/>
          </a:xfrm>
          <a:prstGeom prst="rect">
            <a:avLst/>
          </a:prstGeom>
        </p:spPr>
      </p:pic>
      <p:pic>
        <p:nvPicPr>
          <p:cNvPr id="18" name="Graphic 17">
            <a:extLst>
              <a:ext uri="{FF2B5EF4-FFF2-40B4-BE49-F238E27FC236}">
                <a16:creationId xmlns:a16="http://schemas.microsoft.com/office/drawing/2014/main" id="{75772D04-4C85-73AB-3341-2EF53D7292E1}"/>
              </a:ext>
            </a:extLst>
          </p:cNvPr>
          <p:cNvPicPr>
            <a:picLocks noChangeAspect="1"/>
          </p:cNvPicPr>
          <p:nvPr>
            <p:custDataLst>
              <p:tags r:id="rId8"/>
            </p:custDataLst>
          </p:nvPr>
        </p:nvPicPr>
        <p:blipFill>
          <a:blip r:embed="rId27">
            <a:extLst>
              <a:ext uri="{96DAC541-7B7A-43D3-8B79-37D633B846F1}">
                <asvg:svgBlip xmlns:asvg="http://schemas.microsoft.com/office/drawing/2016/SVG/main" r:embed="rId28"/>
              </a:ext>
            </a:extLst>
          </a:blip>
          <a:stretch>
            <a:fillRect/>
          </a:stretch>
        </p:blipFill>
        <p:spPr>
          <a:xfrm>
            <a:off x="6359386" y="1688555"/>
            <a:ext cx="274320" cy="274320"/>
          </a:xfrm>
          <a:prstGeom prst="rect">
            <a:avLst/>
          </a:prstGeom>
        </p:spPr>
      </p:pic>
      <p:sp>
        <p:nvSpPr>
          <p:cNvPr id="6" name="Rectangle 5">
            <a:extLst>
              <a:ext uri="{FF2B5EF4-FFF2-40B4-BE49-F238E27FC236}">
                <a16:creationId xmlns:a16="http://schemas.microsoft.com/office/drawing/2014/main" id="{3FF349F7-8C42-C386-3FB8-F0776124100E}"/>
              </a:ext>
            </a:extLst>
          </p:cNvPr>
          <p:cNvSpPr/>
          <p:nvPr>
            <p:custDataLst>
              <p:tags r:id="rId9"/>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Franklin Gothic Book" panose="020B0503020102020204"/>
              <a:ea typeface="+mn-ea"/>
              <a:cs typeface="+mn-cs"/>
            </a:endParaRPr>
          </a:p>
        </p:txBody>
      </p:sp>
      <p:sp>
        <p:nvSpPr>
          <p:cNvPr id="35" name="Text Placeholder 12">
            <a:extLst>
              <a:ext uri="{FF2B5EF4-FFF2-40B4-BE49-F238E27FC236}">
                <a16:creationId xmlns:a16="http://schemas.microsoft.com/office/drawing/2014/main" id="{FAC6D940-662A-B24F-DE60-05AB877F735D}"/>
              </a:ext>
            </a:extLst>
          </p:cNvPr>
          <p:cNvSpPr txBox="1">
            <a:spLocks/>
          </p:cNvSpPr>
          <p:nvPr>
            <p:custDataLst>
              <p:tags r:id="rId10"/>
            </p:custDataLst>
          </p:nvPr>
        </p:nvSpPr>
        <p:spPr>
          <a:xfrm>
            <a:off x="419099" y="2095017"/>
            <a:ext cx="2443371" cy="640080"/>
          </a:xfrm>
          <a:prstGeom prst="rect">
            <a:avLst/>
          </a:prstGeom>
        </p:spPr>
        <p:txBody>
          <a:bodyPr vert="horz" lIns="0" tIns="45720" rIns="91440" bIns="45720" rtlCol="0" anchor="t">
            <a:noAutofit/>
          </a:bodyPr>
          <a:lstStyle>
            <a:lvl1pPr marL="0" indent="0" algn="l" defTabSz="914354" rtl="0" eaLnBrk="1" latinLnBrk="0" hangingPunct="1">
              <a:lnSpc>
                <a:spcPct val="100000"/>
              </a:lnSpc>
              <a:spcBef>
                <a:spcPts val="1200"/>
              </a:spcBef>
              <a:buFont typeface="Arial" panose="020B0604020202020204" pitchFamily="34" charset="0"/>
              <a:buNone/>
              <a:tabLst/>
              <a:defRPr sz="24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9525" algn="l" defTabSz="914354" rtl="0" eaLnBrk="1" fontAlgn="auto" latinLnBrk="0" hangingPunct="1">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latin typeface="+mj-lt"/>
                <a:ea typeface="+mn-ea"/>
                <a:cs typeface="Arial" panose="020B0604020202020204" pitchFamily="34" charset="0"/>
              </a:rPr>
              <a:t>Network Security</a:t>
            </a:r>
          </a:p>
        </p:txBody>
      </p:sp>
      <p:sp>
        <p:nvSpPr>
          <p:cNvPr id="36" name="Content Placeholder 25">
            <a:extLst>
              <a:ext uri="{FF2B5EF4-FFF2-40B4-BE49-F238E27FC236}">
                <a16:creationId xmlns:a16="http://schemas.microsoft.com/office/drawing/2014/main" id="{4E50CEAC-FC32-11B3-BA2D-736CDC29ADC1}"/>
              </a:ext>
            </a:extLst>
          </p:cNvPr>
          <p:cNvSpPr txBox="1">
            <a:spLocks/>
          </p:cNvSpPr>
          <p:nvPr>
            <p:custDataLst>
              <p:tags r:id="rId11"/>
            </p:custDataLst>
          </p:nvPr>
        </p:nvSpPr>
        <p:spPr>
          <a:xfrm>
            <a:off x="419099" y="2743200"/>
            <a:ext cx="2443371" cy="3485321"/>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lvl="0" indent="0">
              <a:lnSpc>
                <a:spcPct val="114000"/>
              </a:lnSpc>
              <a:spcBef>
                <a:spcPts val="1000"/>
              </a:spcBef>
              <a:buNone/>
              <a:defRPr/>
            </a:pPr>
            <a:r>
              <a:rPr lang="en-US" sz="1400" noProof="1"/>
              <a:t>Each tenant operates in isolated VPCs with Calico network policies enforcing strict access. Mutual TLS protects control plane services and TLS encrypts all database traffic in transit.</a:t>
            </a:r>
          </a:p>
        </p:txBody>
      </p:sp>
      <p:sp>
        <p:nvSpPr>
          <p:cNvPr id="37" name="Content Placeholder 10">
            <a:extLst>
              <a:ext uri="{FF2B5EF4-FFF2-40B4-BE49-F238E27FC236}">
                <a16:creationId xmlns:a16="http://schemas.microsoft.com/office/drawing/2014/main" id="{90CB2690-69E3-3BA7-6454-F70A7B690BBA}"/>
              </a:ext>
            </a:extLst>
          </p:cNvPr>
          <p:cNvSpPr txBox="1">
            <a:spLocks/>
          </p:cNvSpPr>
          <p:nvPr>
            <p:custDataLst>
              <p:tags r:id="rId12"/>
            </p:custDataLst>
          </p:nvPr>
        </p:nvSpPr>
        <p:spPr>
          <a:xfrm>
            <a:off x="3389242" y="2743199"/>
            <a:ext cx="2443371" cy="3485321"/>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Keycloak with OIDC handles control plane authentication and authorization. Databases use native RBAC for fine-grained data plane access control.</a:t>
            </a:r>
          </a:p>
        </p:txBody>
      </p:sp>
      <p:sp>
        <p:nvSpPr>
          <p:cNvPr id="38" name="Text Placeholder 13">
            <a:extLst>
              <a:ext uri="{FF2B5EF4-FFF2-40B4-BE49-F238E27FC236}">
                <a16:creationId xmlns:a16="http://schemas.microsoft.com/office/drawing/2014/main" id="{25ACBF58-1F46-F4DF-7C0F-8FB0BF1CAFC3}"/>
              </a:ext>
            </a:extLst>
          </p:cNvPr>
          <p:cNvSpPr txBox="1">
            <a:spLocks/>
          </p:cNvSpPr>
          <p:nvPr>
            <p:custDataLst>
              <p:tags r:id="rId13"/>
            </p:custDataLst>
          </p:nvPr>
        </p:nvSpPr>
        <p:spPr>
          <a:xfrm>
            <a:off x="3389243" y="2095017"/>
            <a:ext cx="2443371" cy="64008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lvl="0" indent="9525">
              <a:defRPr/>
            </a:pPr>
            <a:r>
              <a:rPr lang="en-US" sz="1600" noProof="1"/>
              <a:t>Authentication &amp; Authorization</a:t>
            </a:r>
          </a:p>
        </p:txBody>
      </p:sp>
      <p:sp>
        <p:nvSpPr>
          <p:cNvPr id="39" name="Content Placeholder 11">
            <a:extLst>
              <a:ext uri="{FF2B5EF4-FFF2-40B4-BE49-F238E27FC236}">
                <a16:creationId xmlns:a16="http://schemas.microsoft.com/office/drawing/2014/main" id="{9D6AEDD9-9901-5993-0960-E87984D4D1E7}"/>
              </a:ext>
            </a:extLst>
          </p:cNvPr>
          <p:cNvSpPr txBox="1">
            <a:spLocks/>
          </p:cNvSpPr>
          <p:nvPr>
            <p:custDataLst>
              <p:tags r:id="rId14"/>
            </p:custDataLst>
          </p:nvPr>
        </p:nvSpPr>
        <p:spPr>
          <a:xfrm>
            <a:off x="6359385" y="2743199"/>
            <a:ext cx="2443371" cy="3485321"/>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Engine-native backups are stored in immutable object storage with lifecycle policies. Encryption at rest is managed by integrated KMS solutions.</a:t>
            </a:r>
          </a:p>
        </p:txBody>
      </p:sp>
      <p:sp>
        <p:nvSpPr>
          <p:cNvPr id="40" name="Content Placeholder 1">
            <a:extLst>
              <a:ext uri="{FF2B5EF4-FFF2-40B4-BE49-F238E27FC236}">
                <a16:creationId xmlns:a16="http://schemas.microsoft.com/office/drawing/2014/main" id="{0510C479-AA1A-09A9-52FE-80206DEAC938}"/>
              </a:ext>
            </a:extLst>
          </p:cNvPr>
          <p:cNvSpPr txBox="1">
            <a:spLocks/>
          </p:cNvSpPr>
          <p:nvPr>
            <p:custDataLst>
              <p:tags r:id="rId15"/>
            </p:custDataLst>
          </p:nvPr>
        </p:nvSpPr>
        <p:spPr>
          <a:xfrm>
            <a:off x="9329529" y="2729947"/>
            <a:ext cx="2443371" cy="3485321"/>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Kafka maintains append-only audit logs per tenant. Logs are retained in Loki with configurable retention and vaulting policies to meet compliance requirements.</a:t>
            </a:r>
          </a:p>
        </p:txBody>
      </p:sp>
      <p:sp>
        <p:nvSpPr>
          <p:cNvPr id="41" name="Text Placeholder 14">
            <a:extLst>
              <a:ext uri="{FF2B5EF4-FFF2-40B4-BE49-F238E27FC236}">
                <a16:creationId xmlns:a16="http://schemas.microsoft.com/office/drawing/2014/main" id="{80CF1D15-509D-EBC3-3A6C-D33EEBC3D9D1}"/>
              </a:ext>
            </a:extLst>
          </p:cNvPr>
          <p:cNvSpPr txBox="1">
            <a:spLocks/>
          </p:cNvSpPr>
          <p:nvPr>
            <p:custDataLst>
              <p:tags r:id="rId16"/>
            </p:custDataLst>
          </p:nvPr>
        </p:nvSpPr>
        <p:spPr>
          <a:xfrm>
            <a:off x="6359386" y="2095017"/>
            <a:ext cx="2443371" cy="64008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lvl="0" indent="9525">
              <a:defRPr/>
            </a:pPr>
            <a:r>
              <a:rPr lang="en-US" sz="1600" noProof="1"/>
              <a:t>Backups &amp; Data Protection</a:t>
            </a:r>
          </a:p>
        </p:txBody>
      </p:sp>
      <p:sp>
        <p:nvSpPr>
          <p:cNvPr id="42" name="Text Placeholder 2">
            <a:extLst>
              <a:ext uri="{FF2B5EF4-FFF2-40B4-BE49-F238E27FC236}">
                <a16:creationId xmlns:a16="http://schemas.microsoft.com/office/drawing/2014/main" id="{33C6C179-D0CA-F1AC-C3CA-1FDA3659F68F}"/>
              </a:ext>
            </a:extLst>
          </p:cNvPr>
          <p:cNvSpPr txBox="1">
            <a:spLocks/>
          </p:cNvSpPr>
          <p:nvPr>
            <p:custDataLst>
              <p:tags r:id="rId17"/>
            </p:custDataLst>
          </p:nvPr>
        </p:nvSpPr>
        <p:spPr>
          <a:xfrm>
            <a:off x="9329530" y="2095017"/>
            <a:ext cx="2443371" cy="64008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lvl="0" indent="9525">
              <a:defRPr/>
            </a:pPr>
            <a:r>
              <a:rPr lang="en-US" sz="1600" noProof="1"/>
              <a:t>Auditing &amp; Compliance</a:t>
            </a:r>
          </a:p>
        </p:txBody>
      </p:sp>
    </p:spTree>
    <p:extLst>
      <p:ext uri="{BB962C8B-B14F-4D97-AF65-F5344CB8AC3E}">
        <p14:creationId xmlns:p14="http://schemas.microsoft.com/office/powerpoint/2010/main" val="720503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4A21B-739C-0492-D2A1-F159E813D31B}"/>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11A769FE-6019-75D7-99CF-3BE605C204E0}"/>
              </a:ext>
            </a:extLst>
          </p:cNvPr>
          <p:cNvSpPr txBox="1"/>
          <p:nvPr>
            <p:custDataLst>
              <p:tags r:id="rId1"/>
            </p:custDataLst>
          </p:nvPr>
        </p:nvSpPr>
        <p:spPr>
          <a:xfrm>
            <a:off x="419100" y="249300"/>
            <a:ext cx="3581400" cy="414150"/>
          </a:xfrm>
          <a:prstGeom prst="rect">
            <a:avLst/>
          </a:prstGeom>
          <a:noFill/>
        </p:spPr>
        <p:txBody>
          <a:bodyPr wrap="square" lIns="0">
            <a:spAutoFit/>
          </a:bodyPr>
          <a:lstStyle/>
          <a:p>
            <a:r>
              <a:rPr lang="en-US" sz="1400" noProof="1">
                <a:solidFill>
                  <a:schemeClr val="tx2"/>
                </a:solidFill>
              </a:rPr>
              <a:t>Infrastructure</a:t>
            </a:r>
          </a:p>
        </p:txBody>
      </p:sp>
      <p:sp>
        <p:nvSpPr>
          <p:cNvPr id="9" name="Title 8">
            <a:extLst>
              <a:ext uri="{FF2B5EF4-FFF2-40B4-BE49-F238E27FC236}">
                <a16:creationId xmlns:a16="http://schemas.microsoft.com/office/drawing/2014/main" id="{1AF73CA9-4815-68AD-0EBB-4508EC298599}"/>
              </a:ext>
            </a:extLst>
          </p:cNvPr>
          <p:cNvSpPr>
            <a:spLocks noGrp="1"/>
          </p:cNvSpPr>
          <p:nvPr>
            <p:ph type="title"/>
            <p:custDataLst>
              <p:tags r:id="rId2"/>
            </p:custDataLst>
          </p:nvPr>
        </p:nvSpPr>
        <p:spPr/>
        <p:txBody>
          <a:bodyPr lIns="0">
            <a:normAutofit/>
          </a:bodyPr>
          <a:lstStyle/>
          <a:p>
            <a:r>
              <a:rPr lang="en-US" noProof="1"/>
              <a:t>Global PoPs &amp; Datacenters</a:t>
            </a:r>
          </a:p>
        </p:txBody>
      </p:sp>
      <p:sp>
        <p:nvSpPr>
          <p:cNvPr id="22" name="Rectangle 21">
            <a:extLst>
              <a:ext uri="{FF2B5EF4-FFF2-40B4-BE49-F238E27FC236}">
                <a16:creationId xmlns:a16="http://schemas.microsoft.com/office/drawing/2014/main" id="{2B68222D-560D-0E12-D719-BDFAB9F91CBE}"/>
              </a:ext>
            </a:extLst>
          </p:cNvPr>
          <p:cNvSpPr/>
          <p:nvPr>
            <p:custDataLst>
              <p:tags r:id="rId3"/>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Franklin Gothic Book" panose="020B0503020102020204"/>
              <a:ea typeface="+mn-ea"/>
              <a:cs typeface="+mn-cs"/>
            </a:endParaRPr>
          </a:p>
        </p:txBody>
      </p:sp>
      <p:sp>
        <p:nvSpPr>
          <p:cNvPr id="30" name="Content Placeholder 9">
            <a:extLst>
              <a:ext uri="{FF2B5EF4-FFF2-40B4-BE49-F238E27FC236}">
                <a16:creationId xmlns:a16="http://schemas.microsoft.com/office/drawing/2014/main" id="{A161B336-BB1D-8027-1A11-E4187510C76A}"/>
              </a:ext>
            </a:extLst>
          </p:cNvPr>
          <p:cNvSpPr txBox="1">
            <a:spLocks/>
          </p:cNvSpPr>
          <p:nvPr>
            <p:custDataLst>
              <p:tags r:id="rId4"/>
            </p:custDataLst>
          </p:nvPr>
        </p:nvSpPr>
        <p:spPr>
          <a:xfrm>
            <a:off x="419100" y="2545079"/>
            <a:ext cx="2194560"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Equinix (MDXi) and Rack Centre host this West Africa hub, offering rich MNO peering and proximity to subsea cable landing stations, making it ideal for regional connectivity.</a:t>
            </a:r>
          </a:p>
        </p:txBody>
      </p:sp>
      <p:sp>
        <p:nvSpPr>
          <p:cNvPr id="31" name="Content Placeholder 10">
            <a:extLst>
              <a:ext uri="{FF2B5EF4-FFF2-40B4-BE49-F238E27FC236}">
                <a16:creationId xmlns:a16="http://schemas.microsoft.com/office/drawing/2014/main" id="{C3E4F1A3-4EE6-E248-C179-8EB2D51D975A}"/>
              </a:ext>
            </a:extLst>
          </p:cNvPr>
          <p:cNvSpPr txBox="1">
            <a:spLocks/>
          </p:cNvSpPr>
          <p:nvPr>
            <p:custDataLst>
              <p:tags r:id="rId5"/>
            </p:custDataLst>
          </p:nvPr>
        </p:nvSpPr>
        <p:spPr>
          <a:xfrm>
            <a:off x="2701686" y="2545079"/>
            <a:ext cx="2194560"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Teraco (Digital Realty) and Africa Data Centres provide the largest internet exchange on the continent, serving as a gateway to the Southern African Development Community (SADC) region.</a:t>
            </a:r>
          </a:p>
        </p:txBody>
      </p:sp>
      <p:sp>
        <p:nvSpPr>
          <p:cNvPr id="32" name="Text Placeholder 12">
            <a:extLst>
              <a:ext uri="{FF2B5EF4-FFF2-40B4-BE49-F238E27FC236}">
                <a16:creationId xmlns:a16="http://schemas.microsoft.com/office/drawing/2014/main" id="{C850F074-1295-3080-23EF-DA00959286D9}"/>
              </a:ext>
            </a:extLst>
          </p:cNvPr>
          <p:cNvSpPr txBox="1">
            <a:spLocks/>
          </p:cNvSpPr>
          <p:nvPr>
            <p:custDataLst>
              <p:tags r:id="rId6"/>
            </p:custDataLst>
          </p:nvPr>
        </p:nvSpPr>
        <p:spPr>
          <a:xfrm>
            <a:off x="419100" y="1905000"/>
            <a:ext cx="2194560" cy="64008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solidFill>
                  <a:schemeClr val="accent1"/>
                </a:solidFill>
                <a:effectLst/>
                <a:uLnTx/>
                <a:uFillTx/>
                <a:ea typeface="+mn-ea"/>
                <a:cs typeface="Arial" panose="020B0604020202020204" pitchFamily="34" charset="0"/>
              </a:rPr>
              <a:t>Africa - Lagos</a:t>
            </a:r>
          </a:p>
        </p:txBody>
      </p:sp>
      <p:sp>
        <p:nvSpPr>
          <p:cNvPr id="33" name="Text Placeholder 13">
            <a:extLst>
              <a:ext uri="{FF2B5EF4-FFF2-40B4-BE49-F238E27FC236}">
                <a16:creationId xmlns:a16="http://schemas.microsoft.com/office/drawing/2014/main" id="{077018B0-A7AB-1563-C92B-F7DE6014F8F3}"/>
              </a:ext>
            </a:extLst>
          </p:cNvPr>
          <p:cNvSpPr txBox="1">
            <a:spLocks/>
          </p:cNvSpPr>
          <p:nvPr>
            <p:custDataLst>
              <p:tags r:id="rId7"/>
            </p:custDataLst>
          </p:nvPr>
        </p:nvSpPr>
        <p:spPr>
          <a:xfrm>
            <a:off x="2701686" y="1910151"/>
            <a:ext cx="2194560" cy="64008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solidFill>
                  <a:schemeClr val="accent1"/>
                </a:solidFill>
                <a:effectLst/>
                <a:uLnTx/>
                <a:uFillTx/>
                <a:ea typeface="+mn-ea"/>
                <a:cs typeface="Arial" panose="020B0604020202020204" pitchFamily="34" charset="0"/>
              </a:rPr>
              <a:t>Africa - Johannesburg</a:t>
            </a:r>
          </a:p>
        </p:txBody>
      </p:sp>
      <p:sp>
        <p:nvSpPr>
          <p:cNvPr id="34" name="Content Placeholder 11">
            <a:extLst>
              <a:ext uri="{FF2B5EF4-FFF2-40B4-BE49-F238E27FC236}">
                <a16:creationId xmlns:a16="http://schemas.microsoft.com/office/drawing/2014/main" id="{526790A7-0681-FA55-8DCD-1EE99EDE69AF}"/>
              </a:ext>
            </a:extLst>
          </p:cNvPr>
          <p:cNvSpPr txBox="1">
            <a:spLocks/>
          </p:cNvSpPr>
          <p:nvPr>
            <p:custDataLst>
              <p:tags r:id="rId8"/>
            </p:custDataLst>
          </p:nvPr>
        </p:nvSpPr>
        <p:spPr>
          <a:xfrm>
            <a:off x="4984274" y="2545079"/>
            <a:ext cx="2194560"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London (Equinix, Telehouse) and Frankfurt (Equinix, Interxion) feature major exchanges like LINX and DE-CIX, offering finance-grade latency and extensive cloud on-ramps.</a:t>
            </a:r>
          </a:p>
        </p:txBody>
      </p:sp>
      <p:sp>
        <p:nvSpPr>
          <p:cNvPr id="35" name="Content Placeholder 1">
            <a:extLst>
              <a:ext uri="{FF2B5EF4-FFF2-40B4-BE49-F238E27FC236}">
                <a16:creationId xmlns:a16="http://schemas.microsoft.com/office/drawing/2014/main" id="{537D2E9B-B4A8-4735-2FB8-CDAEA52BD043}"/>
              </a:ext>
            </a:extLst>
          </p:cNvPr>
          <p:cNvSpPr txBox="1">
            <a:spLocks/>
          </p:cNvSpPr>
          <p:nvPr>
            <p:custDataLst>
              <p:tags r:id="rId9"/>
            </p:custDataLst>
          </p:nvPr>
        </p:nvSpPr>
        <p:spPr>
          <a:xfrm>
            <a:off x="7266860" y="2545079"/>
            <a:ext cx="2194560"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Ashburn (Equinix, Digital Realty) boasts the world’s densest interconnects; Silicon Valley and Dallas offer low-latency cloud on-ramps and central US reach respectively.</a:t>
            </a:r>
          </a:p>
        </p:txBody>
      </p:sp>
      <p:sp>
        <p:nvSpPr>
          <p:cNvPr id="36" name="Text Placeholder 14">
            <a:extLst>
              <a:ext uri="{FF2B5EF4-FFF2-40B4-BE49-F238E27FC236}">
                <a16:creationId xmlns:a16="http://schemas.microsoft.com/office/drawing/2014/main" id="{F795A016-AC84-D240-F54E-664726485F68}"/>
              </a:ext>
            </a:extLst>
          </p:cNvPr>
          <p:cNvSpPr txBox="1">
            <a:spLocks/>
          </p:cNvSpPr>
          <p:nvPr>
            <p:custDataLst>
              <p:tags r:id="rId10"/>
            </p:custDataLst>
          </p:nvPr>
        </p:nvSpPr>
        <p:spPr>
          <a:xfrm>
            <a:off x="4984274" y="1905000"/>
            <a:ext cx="2194560" cy="64008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solidFill>
                  <a:schemeClr val="accent1"/>
                </a:solidFill>
                <a:effectLst/>
                <a:uLnTx/>
                <a:uFillTx/>
                <a:ea typeface="+mn-ea"/>
                <a:cs typeface="Arial" panose="020B0604020202020204" pitchFamily="34" charset="0"/>
              </a:rPr>
              <a:t>Europe - Key Hubs</a:t>
            </a:r>
          </a:p>
        </p:txBody>
      </p:sp>
      <p:sp>
        <p:nvSpPr>
          <p:cNvPr id="37" name="Text Placeholder 2">
            <a:extLst>
              <a:ext uri="{FF2B5EF4-FFF2-40B4-BE49-F238E27FC236}">
                <a16:creationId xmlns:a16="http://schemas.microsoft.com/office/drawing/2014/main" id="{2E373A4E-66B0-51E1-B494-76C40ED8A8A9}"/>
              </a:ext>
            </a:extLst>
          </p:cNvPr>
          <p:cNvSpPr txBox="1">
            <a:spLocks/>
          </p:cNvSpPr>
          <p:nvPr>
            <p:custDataLst>
              <p:tags r:id="rId11"/>
            </p:custDataLst>
          </p:nvPr>
        </p:nvSpPr>
        <p:spPr>
          <a:xfrm>
            <a:off x="7266860" y="1905000"/>
            <a:ext cx="2194560" cy="64008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solidFill>
                  <a:schemeClr val="accent1"/>
                </a:solidFill>
                <a:effectLst/>
                <a:uLnTx/>
                <a:uFillTx/>
                <a:ea typeface="+mn-ea"/>
                <a:cs typeface="Arial" panose="020B0604020202020204" pitchFamily="34" charset="0"/>
              </a:rPr>
              <a:t>North America - Strategic Sites</a:t>
            </a:r>
          </a:p>
        </p:txBody>
      </p:sp>
      <p:sp>
        <p:nvSpPr>
          <p:cNvPr id="38" name="Content Placeholder 1">
            <a:extLst>
              <a:ext uri="{FF2B5EF4-FFF2-40B4-BE49-F238E27FC236}">
                <a16:creationId xmlns:a16="http://schemas.microsoft.com/office/drawing/2014/main" id="{669F1861-3154-5122-CCA1-A1E7DDFB24F1}"/>
              </a:ext>
            </a:extLst>
          </p:cNvPr>
          <p:cNvSpPr txBox="1">
            <a:spLocks/>
          </p:cNvSpPr>
          <p:nvPr>
            <p:custDataLst>
              <p:tags r:id="rId12"/>
            </p:custDataLst>
          </p:nvPr>
        </p:nvSpPr>
        <p:spPr>
          <a:xfrm>
            <a:off x="9549448" y="2545079"/>
            <a:ext cx="2194560"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Singapore (Equinix, STT GDC) supports Pan-ASEAN peering; Tokyo serves as the Northeast Asia enterprise hub; Sydney provides coverage for Australia and New Zealand.</a:t>
            </a:r>
          </a:p>
        </p:txBody>
      </p:sp>
      <p:sp>
        <p:nvSpPr>
          <p:cNvPr id="39" name="Text Placeholder 2">
            <a:extLst>
              <a:ext uri="{FF2B5EF4-FFF2-40B4-BE49-F238E27FC236}">
                <a16:creationId xmlns:a16="http://schemas.microsoft.com/office/drawing/2014/main" id="{7456706E-577D-9E8D-934F-4C88A94C27A6}"/>
              </a:ext>
            </a:extLst>
          </p:cNvPr>
          <p:cNvSpPr txBox="1">
            <a:spLocks/>
          </p:cNvSpPr>
          <p:nvPr>
            <p:custDataLst>
              <p:tags r:id="rId13"/>
            </p:custDataLst>
          </p:nvPr>
        </p:nvSpPr>
        <p:spPr>
          <a:xfrm>
            <a:off x="9549448" y="1905000"/>
            <a:ext cx="2194560" cy="64008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solidFill>
                  <a:schemeClr val="accent1"/>
                </a:solidFill>
                <a:effectLst/>
                <a:uLnTx/>
                <a:uFillTx/>
                <a:ea typeface="+mn-ea"/>
                <a:cs typeface="Arial" panose="020B0604020202020204" pitchFamily="34" charset="0"/>
              </a:rPr>
              <a:t>Asia &amp; Oceania</a:t>
            </a:r>
          </a:p>
        </p:txBody>
      </p:sp>
    </p:spTree>
    <p:extLst>
      <p:ext uri="{BB962C8B-B14F-4D97-AF65-F5344CB8AC3E}">
        <p14:creationId xmlns:p14="http://schemas.microsoft.com/office/powerpoint/2010/main" val="2172220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DD956C02-AA2A-FE71-8F55-89862E3F402F}"/>
              </a:ext>
            </a:extLst>
          </p:cNvPr>
          <p:cNvSpPr/>
          <p:nvPr/>
        </p:nvSpPr>
        <p:spPr>
          <a:xfrm>
            <a:off x="228600" y="1485899"/>
            <a:ext cx="3767328" cy="2304515"/>
          </a:xfrm>
          <a:prstGeom prst="roundRect">
            <a:avLst>
              <a:gd name="adj" fmla="val 190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1">
              <a:ln>
                <a:noFill/>
              </a:ln>
              <a:solidFill>
                <a:srgbClr val="FFFFFF"/>
              </a:solidFill>
              <a:effectLst/>
              <a:uLnTx/>
              <a:uFillTx/>
              <a:ea typeface="+mn-ea"/>
              <a:cs typeface="+mn-cs"/>
            </a:endParaRPr>
          </a:p>
        </p:txBody>
      </p:sp>
      <p:sp>
        <p:nvSpPr>
          <p:cNvPr id="50" name="TextBox 49">
            <a:extLst>
              <a:ext uri="{FF2B5EF4-FFF2-40B4-BE49-F238E27FC236}">
                <a16:creationId xmlns:a16="http://schemas.microsoft.com/office/drawing/2014/main" id="{5E7A4416-FBE9-487C-EFAB-561493D1BF1D}"/>
              </a:ext>
            </a:extLst>
          </p:cNvPr>
          <p:cNvSpPr txBox="1"/>
          <p:nvPr/>
        </p:nvSpPr>
        <p:spPr>
          <a:xfrm>
            <a:off x="419100" y="1624322"/>
            <a:ext cx="842353" cy="338554"/>
          </a:xfrm>
          <a:prstGeom prst="rect">
            <a:avLst/>
          </a:prstGeom>
          <a:noFill/>
        </p:spPr>
        <p:txBody>
          <a:bodyPr wrap="square" lIns="0" rtlCol="0">
            <a:spAutoFit/>
          </a:bodyPr>
          <a:lstStyle/>
          <a:p>
            <a:r>
              <a:rPr lang="en-US" sz="1600" b="1" noProof="1">
                <a:solidFill>
                  <a:schemeClr val="accent1"/>
                </a:solidFill>
              </a:rPr>
              <a:t>01</a:t>
            </a:r>
          </a:p>
        </p:txBody>
      </p:sp>
      <p:sp>
        <p:nvSpPr>
          <p:cNvPr id="5" name="Rounded Rectangle 4">
            <a:extLst>
              <a:ext uri="{FF2B5EF4-FFF2-40B4-BE49-F238E27FC236}">
                <a16:creationId xmlns:a16="http://schemas.microsoft.com/office/drawing/2014/main" id="{42D7189A-7377-D261-9064-ED9D3D0E14E6}"/>
              </a:ext>
            </a:extLst>
          </p:cNvPr>
          <p:cNvSpPr/>
          <p:nvPr/>
        </p:nvSpPr>
        <p:spPr>
          <a:xfrm>
            <a:off x="228600" y="3992387"/>
            <a:ext cx="3767328" cy="2304515"/>
          </a:xfrm>
          <a:prstGeom prst="roundRect">
            <a:avLst>
              <a:gd name="adj" fmla="val 190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1">
              <a:ln>
                <a:noFill/>
              </a:ln>
              <a:solidFill>
                <a:srgbClr val="FFFFFF"/>
              </a:solidFill>
              <a:effectLst/>
              <a:uLnTx/>
              <a:uFillTx/>
              <a:ea typeface="+mn-ea"/>
              <a:cs typeface="+mn-cs"/>
            </a:endParaRPr>
          </a:p>
        </p:txBody>
      </p:sp>
      <p:sp>
        <p:nvSpPr>
          <p:cNvPr id="6" name="Rounded Rectangle 5">
            <a:extLst>
              <a:ext uri="{FF2B5EF4-FFF2-40B4-BE49-F238E27FC236}">
                <a16:creationId xmlns:a16="http://schemas.microsoft.com/office/drawing/2014/main" id="{DC526D28-6EA3-76DC-D981-5AFC59B0C135}"/>
              </a:ext>
            </a:extLst>
          </p:cNvPr>
          <p:cNvSpPr/>
          <p:nvPr/>
        </p:nvSpPr>
        <p:spPr>
          <a:xfrm>
            <a:off x="8196072" y="3992387"/>
            <a:ext cx="3767328" cy="2304515"/>
          </a:xfrm>
          <a:prstGeom prst="roundRect">
            <a:avLst>
              <a:gd name="adj" fmla="val 190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1">
              <a:ln>
                <a:noFill/>
              </a:ln>
              <a:solidFill>
                <a:srgbClr val="FFFFFF"/>
              </a:solidFill>
              <a:effectLst/>
              <a:uLnTx/>
              <a:uFillTx/>
              <a:ea typeface="+mn-ea"/>
              <a:cs typeface="+mn-cs"/>
            </a:endParaRPr>
          </a:p>
        </p:txBody>
      </p:sp>
      <p:sp>
        <p:nvSpPr>
          <p:cNvPr id="7" name="Rounded Rectangle 6">
            <a:extLst>
              <a:ext uri="{FF2B5EF4-FFF2-40B4-BE49-F238E27FC236}">
                <a16:creationId xmlns:a16="http://schemas.microsoft.com/office/drawing/2014/main" id="{5CEB3623-C37C-78E5-5629-483E63691CF7}"/>
              </a:ext>
            </a:extLst>
          </p:cNvPr>
          <p:cNvSpPr/>
          <p:nvPr/>
        </p:nvSpPr>
        <p:spPr>
          <a:xfrm>
            <a:off x="4212336" y="3992387"/>
            <a:ext cx="3767328" cy="2304515"/>
          </a:xfrm>
          <a:prstGeom prst="roundRect">
            <a:avLst>
              <a:gd name="adj" fmla="val 190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1">
              <a:ln>
                <a:noFill/>
              </a:ln>
              <a:solidFill>
                <a:srgbClr val="FFFFFF"/>
              </a:solidFill>
              <a:effectLst/>
              <a:uLnTx/>
              <a:uFillTx/>
              <a:ea typeface="+mn-ea"/>
              <a:cs typeface="+mn-cs"/>
            </a:endParaRPr>
          </a:p>
        </p:txBody>
      </p:sp>
      <p:sp>
        <p:nvSpPr>
          <p:cNvPr id="10" name="Rounded Rectangle 9">
            <a:extLst>
              <a:ext uri="{FF2B5EF4-FFF2-40B4-BE49-F238E27FC236}">
                <a16:creationId xmlns:a16="http://schemas.microsoft.com/office/drawing/2014/main" id="{6E9C9C08-F56A-45D2-CD1E-9BA962F0E2C9}"/>
              </a:ext>
            </a:extLst>
          </p:cNvPr>
          <p:cNvSpPr/>
          <p:nvPr/>
        </p:nvSpPr>
        <p:spPr>
          <a:xfrm>
            <a:off x="8196072" y="1485899"/>
            <a:ext cx="3767328" cy="2304515"/>
          </a:xfrm>
          <a:prstGeom prst="roundRect">
            <a:avLst>
              <a:gd name="adj" fmla="val 190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1">
              <a:ln>
                <a:noFill/>
              </a:ln>
              <a:solidFill>
                <a:srgbClr val="FFFFFF"/>
              </a:solidFill>
              <a:effectLst/>
              <a:uLnTx/>
              <a:uFillTx/>
              <a:ea typeface="+mn-ea"/>
              <a:cs typeface="+mn-cs"/>
            </a:endParaRPr>
          </a:p>
        </p:txBody>
      </p:sp>
      <p:sp>
        <p:nvSpPr>
          <p:cNvPr id="11" name="Rounded Rectangle 10">
            <a:extLst>
              <a:ext uri="{FF2B5EF4-FFF2-40B4-BE49-F238E27FC236}">
                <a16:creationId xmlns:a16="http://schemas.microsoft.com/office/drawing/2014/main" id="{9D943EA9-983B-7168-62F5-317EF36D20DE}"/>
              </a:ext>
            </a:extLst>
          </p:cNvPr>
          <p:cNvSpPr/>
          <p:nvPr/>
        </p:nvSpPr>
        <p:spPr>
          <a:xfrm>
            <a:off x="4212336" y="1485899"/>
            <a:ext cx="3767328" cy="2304515"/>
          </a:xfrm>
          <a:prstGeom prst="roundRect">
            <a:avLst>
              <a:gd name="adj" fmla="val 190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1">
              <a:ln>
                <a:noFill/>
              </a:ln>
              <a:solidFill>
                <a:srgbClr val="FFFFFF"/>
              </a:solidFill>
              <a:effectLst/>
              <a:uLnTx/>
              <a:uFillTx/>
              <a:ea typeface="+mn-ea"/>
              <a:cs typeface="+mn-cs"/>
            </a:endParaRPr>
          </a:p>
        </p:txBody>
      </p:sp>
      <p:sp>
        <p:nvSpPr>
          <p:cNvPr id="12" name="Content Placeholder 10">
            <a:extLst>
              <a:ext uri="{FF2B5EF4-FFF2-40B4-BE49-F238E27FC236}">
                <a16:creationId xmlns:a16="http://schemas.microsoft.com/office/drawing/2014/main" id="{A4620278-0C65-533F-BADF-A4EA6077BA7C}"/>
              </a:ext>
            </a:extLst>
          </p:cNvPr>
          <p:cNvSpPr txBox="1">
            <a:spLocks/>
          </p:cNvSpPr>
          <p:nvPr>
            <p:custDataLst>
              <p:tags r:id="rId1"/>
            </p:custDataLst>
          </p:nvPr>
        </p:nvSpPr>
        <p:spPr>
          <a:xfrm>
            <a:off x="419100" y="2448514"/>
            <a:ext cx="3474720" cy="1341900"/>
          </a:xfrm>
          <a:prstGeom prst="rect">
            <a:avLst/>
          </a:prstGeom>
        </p:spPr>
        <p:txBody>
          <a:bodyPr vert="horz" lIns="0" tIns="60960" rIns="91440" bIns="60960" rtlCol="0">
            <a:normAutofit/>
          </a:bodyPr>
          <a:lstStyle>
            <a:defPPr>
              <a:defRPr lang="en-US"/>
            </a:defPPr>
            <a:lvl1pPr marL="11113" marR="0" lvl="0" indent="0" defTabSz="914354" fontAlgn="auto">
              <a:lnSpc>
                <a:spcPct val="114000"/>
              </a:lnSpc>
              <a:spcBef>
                <a:spcPts val="1000"/>
              </a:spcBef>
              <a:spcAft>
                <a:spcPts val="0"/>
              </a:spcAft>
              <a:buClrTx/>
              <a:buSzTx/>
              <a:buFont typeface="Arial" panose="020B0604020202020204" pitchFamily="34" charset="0"/>
              <a:buNone/>
              <a:tabLst/>
              <a:defRPr kumimoji="0" sz="1400" b="0" i="0" u="none" strike="noStrike" cap="none" spc="0" normalizeH="0" baseline="0">
                <a:ln>
                  <a:noFill/>
                </a:ln>
                <a:effectLst/>
                <a:uLnTx/>
                <a:uFillTx/>
                <a:cs typeface="Arial" panose="020B0604020202020204" pitchFamily="34" charset="0"/>
              </a:defRPr>
            </a:lvl1pPr>
            <a:lvl2pPr marL="628635" indent="-285744" defTabSz="914354">
              <a:lnSpc>
                <a:spcPct val="150000"/>
              </a:lnSpc>
              <a:spcBef>
                <a:spcPts val="1200"/>
              </a:spcBef>
              <a:buFont typeface="Arial" panose="020B0604020202020204" pitchFamily="34" charset="0"/>
              <a:buChar char="•"/>
              <a:tabLst/>
              <a:defRPr sz="1400">
                <a:cs typeface="Arial" panose="020B0604020202020204" pitchFamily="34" charset="0"/>
              </a:defRPr>
            </a:lvl2pPr>
            <a:lvl3pPr marL="1085824" indent="-285744" defTabSz="914354">
              <a:lnSpc>
                <a:spcPct val="150000"/>
              </a:lnSpc>
              <a:spcBef>
                <a:spcPts val="1200"/>
              </a:spcBef>
              <a:buFont typeface="Arial" panose="020B0604020202020204" pitchFamily="34" charset="0"/>
              <a:buChar char="•"/>
              <a:tabLst/>
              <a:defRPr sz="1400">
                <a:cs typeface="Arial" panose="020B0604020202020204" pitchFamily="34" charset="0"/>
              </a:defRPr>
            </a:lvl3pPr>
            <a:lvl4pPr marL="1543012" indent="-285744" defTabSz="914354">
              <a:lnSpc>
                <a:spcPct val="150000"/>
              </a:lnSpc>
              <a:spcBef>
                <a:spcPts val="1200"/>
              </a:spcBef>
              <a:buFont typeface="Arial" panose="020B0604020202020204" pitchFamily="34" charset="0"/>
              <a:buChar char="•"/>
              <a:tabLst/>
              <a:defRPr sz="1400">
                <a:cs typeface="Arial" panose="020B0604020202020204" pitchFamily="34" charset="0"/>
              </a:defRPr>
            </a:lvl4pPr>
            <a:lvl5pPr marL="2001789" indent="-285744" defTabSz="914354">
              <a:lnSpc>
                <a:spcPct val="150000"/>
              </a:lnSpc>
              <a:spcBef>
                <a:spcPts val="1200"/>
              </a:spcBef>
              <a:buFont typeface="Arial" panose="020B0604020202020204" pitchFamily="34" charset="0"/>
              <a:buChar char="•"/>
              <a:tabLst/>
              <a:defRPr sz="1400">
                <a:cs typeface="Arial" panose="020B0604020202020204"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3 nodes, dual 32-core CPUs, 128–256GB RAM, NVMe SSDs, dual 25GbE. Hosts Rancher, core controllers, ingress, and observability stack.</a:t>
            </a:r>
          </a:p>
        </p:txBody>
      </p:sp>
      <p:sp>
        <p:nvSpPr>
          <p:cNvPr id="13" name="Text Placeholder 9">
            <a:extLst>
              <a:ext uri="{FF2B5EF4-FFF2-40B4-BE49-F238E27FC236}">
                <a16:creationId xmlns:a16="http://schemas.microsoft.com/office/drawing/2014/main" id="{459AC836-F1B7-FDDE-D645-6B10B91CA246}"/>
              </a:ext>
            </a:extLst>
          </p:cNvPr>
          <p:cNvSpPr txBox="1">
            <a:spLocks/>
          </p:cNvSpPr>
          <p:nvPr>
            <p:custDataLst>
              <p:tags r:id="rId2"/>
            </p:custDataLst>
          </p:nvPr>
        </p:nvSpPr>
        <p:spPr>
          <a:xfrm>
            <a:off x="419100" y="2024941"/>
            <a:ext cx="3474720" cy="419100"/>
          </a:xfrm>
          <a:prstGeom prst="rect">
            <a:avLst/>
          </a:prstGeom>
        </p:spPr>
        <p:txBody>
          <a:bodyPr vert="horz" lIns="0" tIns="45720" rIns="91440" bIns="45720" rtlCol="0" anchor="t">
            <a:normAutofit/>
          </a:bodyPr>
          <a:lstStyle>
            <a:defPPr>
              <a:defRPr lang="en-US"/>
            </a:defPPr>
            <a:lvl1pPr marR="0" lvl="0" indent="0" defTabSz="914354" fontAlgn="auto">
              <a:lnSpc>
                <a:spcPct val="100000"/>
              </a:lnSpc>
              <a:spcBef>
                <a:spcPts val="1200"/>
              </a:spcBef>
              <a:spcAft>
                <a:spcPts val="0"/>
              </a:spcAft>
              <a:buClrTx/>
              <a:buSzTx/>
              <a:buFont typeface="Arial" panose="020B0604020202020204" pitchFamily="34" charset="0"/>
              <a:buNone/>
              <a:tabLst/>
              <a:defRPr kumimoji="0" sz="1600" b="1" i="0" u="none" strike="noStrike" cap="none" spc="0" normalizeH="0" baseline="0">
                <a:ln>
                  <a:noFill/>
                </a:ln>
                <a:solidFill>
                  <a:schemeClr val="accent1"/>
                </a:solidFill>
                <a:effectLst/>
                <a:uLnTx/>
                <a:uFillTx/>
                <a:latin typeface="+mj-lt"/>
                <a:cs typeface="Arial" panose="020B0604020202020204" pitchFamily="34" charset="0"/>
              </a:defRPr>
            </a:lvl1pPr>
            <a:lvl2pPr marL="457178" indent="0" defTabSz="914354">
              <a:lnSpc>
                <a:spcPct val="150000"/>
              </a:lnSpc>
              <a:spcBef>
                <a:spcPts val="1200"/>
              </a:spcBef>
              <a:buFont typeface="Arial" panose="020B0604020202020204" pitchFamily="34" charset="0"/>
              <a:buNone/>
              <a:tabLst/>
              <a:defRPr sz="2000" b="1">
                <a:cs typeface="Arial" panose="020B0604020202020204" pitchFamily="34" charset="0"/>
              </a:defRPr>
            </a:lvl2pPr>
            <a:lvl3pPr marL="914354" indent="0" defTabSz="914354">
              <a:lnSpc>
                <a:spcPct val="150000"/>
              </a:lnSpc>
              <a:spcBef>
                <a:spcPts val="1200"/>
              </a:spcBef>
              <a:buFont typeface="Arial" panose="020B0604020202020204" pitchFamily="34" charset="0"/>
              <a:buNone/>
              <a:tabLst/>
              <a:defRPr b="1">
                <a:cs typeface="Arial" panose="020B0604020202020204" pitchFamily="34" charset="0"/>
              </a:defRPr>
            </a:lvl3pPr>
            <a:lvl4pPr marL="1371532" indent="0" defTabSz="914354">
              <a:lnSpc>
                <a:spcPct val="150000"/>
              </a:lnSpc>
              <a:spcBef>
                <a:spcPts val="1200"/>
              </a:spcBef>
              <a:buFont typeface="Arial" panose="020B0604020202020204" pitchFamily="34" charset="0"/>
              <a:buNone/>
              <a:tabLst/>
              <a:defRPr sz="1600" b="1">
                <a:cs typeface="Arial" panose="020B0604020202020204" pitchFamily="34" charset="0"/>
              </a:defRPr>
            </a:lvl4pPr>
            <a:lvl5pPr marL="1828709" indent="0" defTabSz="914354">
              <a:lnSpc>
                <a:spcPct val="150000"/>
              </a:lnSpc>
              <a:spcBef>
                <a:spcPts val="1200"/>
              </a:spcBef>
              <a:buFont typeface="Arial" panose="020B0604020202020204" pitchFamily="34" charset="0"/>
              <a:buNone/>
              <a:tabLst/>
              <a:defRPr sz="1600" b="1">
                <a:cs typeface="Arial" panose="020B0604020202020204" pitchFamily="34" charset="0"/>
              </a:defRPr>
            </a:lvl5pPr>
            <a:lvl6pPr marL="2285886" indent="0" defTabSz="914354">
              <a:lnSpc>
                <a:spcPct val="90000"/>
              </a:lnSpc>
              <a:spcBef>
                <a:spcPts val="500"/>
              </a:spcBef>
              <a:buFont typeface="Arial" panose="020B0604020202020204" pitchFamily="34" charset="0"/>
              <a:buNone/>
              <a:defRPr sz="1600" b="1"/>
            </a:lvl6pPr>
            <a:lvl7pPr marL="2743062" indent="0" defTabSz="914354">
              <a:lnSpc>
                <a:spcPct val="90000"/>
              </a:lnSpc>
              <a:spcBef>
                <a:spcPts val="500"/>
              </a:spcBef>
              <a:buFont typeface="Arial" panose="020B0604020202020204" pitchFamily="34" charset="0"/>
              <a:buNone/>
              <a:defRPr sz="1600" b="1"/>
            </a:lvl7pPr>
            <a:lvl8pPr marL="3200240" indent="0" defTabSz="914354">
              <a:lnSpc>
                <a:spcPct val="90000"/>
              </a:lnSpc>
              <a:spcBef>
                <a:spcPts val="500"/>
              </a:spcBef>
              <a:buFont typeface="Arial" panose="020B0604020202020204" pitchFamily="34" charset="0"/>
              <a:buNone/>
              <a:defRPr sz="1600" b="1"/>
            </a:lvl8pPr>
            <a:lvl9pPr marL="3657418" indent="0" defTabSz="914354">
              <a:lnSpc>
                <a:spcPct val="90000"/>
              </a:lnSpc>
              <a:spcBef>
                <a:spcPts val="500"/>
              </a:spcBef>
              <a:buFont typeface="Arial" panose="020B0604020202020204" pitchFamily="34" charset="0"/>
              <a:buNone/>
              <a:defRPr sz="1600" b="1"/>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solidFill>
                  <a:schemeClr val="tx1"/>
                </a:solidFill>
                <a:effectLst/>
                <a:uLnTx/>
                <a:uFillTx/>
                <a:ea typeface="+mn-ea"/>
                <a:cs typeface="Arial" panose="020B0604020202020204" pitchFamily="34" charset="0"/>
              </a:rPr>
              <a:t>Kubernetes Control &amp; Infra Nodes</a:t>
            </a:r>
          </a:p>
        </p:txBody>
      </p:sp>
      <p:sp>
        <p:nvSpPr>
          <p:cNvPr id="51" name="TextBox 50">
            <a:extLst>
              <a:ext uri="{FF2B5EF4-FFF2-40B4-BE49-F238E27FC236}">
                <a16:creationId xmlns:a16="http://schemas.microsoft.com/office/drawing/2014/main" id="{5871FA4F-D557-A53A-6CB7-5405BF3F3E15}"/>
              </a:ext>
            </a:extLst>
          </p:cNvPr>
          <p:cNvSpPr txBox="1"/>
          <p:nvPr/>
        </p:nvSpPr>
        <p:spPr>
          <a:xfrm>
            <a:off x="4393094" y="1624322"/>
            <a:ext cx="842353" cy="338554"/>
          </a:xfrm>
          <a:prstGeom prst="rect">
            <a:avLst/>
          </a:prstGeom>
          <a:noFill/>
        </p:spPr>
        <p:txBody>
          <a:bodyPr wrap="square" lIns="0" rtlCol="0">
            <a:spAutoFit/>
          </a:bodyPr>
          <a:lstStyle/>
          <a:p>
            <a:r>
              <a:rPr lang="en-US" sz="1600" b="1" noProof="1">
                <a:solidFill>
                  <a:schemeClr val="accent1"/>
                </a:solidFill>
              </a:rPr>
              <a:t>02</a:t>
            </a:r>
          </a:p>
        </p:txBody>
      </p:sp>
      <p:sp>
        <p:nvSpPr>
          <p:cNvPr id="53" name="TextBox 52">
            <a:extLst>
              <a:ext uri="{FF2B5EF4-FFF2-40B4-BE49-F238E27FC236}">
                <a16:creationId xmlns:a16="http://schemas.microsoft.com/office/drawing/2014/main" id="{865DC265-FADC-B503-9454-1224091347DE}"/>
              </a:ext>
            </a:extLst>
          </p:cNvPr>
          <p:cNvSpPr txBox="1"/>
          <p:nvPr/>
        </p:nvSpPr>
        <p:spPr>
          <a:xfrm>
            <a:off x="419100" y="4138826"/>
            <a:ext cx="842353" cy="338554"/>
          </a:xfrm>
          <a:prstGeom prst="rect">
            <a:avLst/>
          </a:prstGeom>
          <a:noFill/>
        </p:spPr>
        <p:txBody>
          <a:bodyPr wrap="square" lIns="0" rtlCol="0">
            <a:spAutoFit/>
          </a:bodyPr>
          <a:lstStyle/>
          <a:p>
            <a:r>
              <a:rPr lang="en-US" sz="1600" b="1" noProof="1">
                <a:solidFill>
                  <a:schemeClr val="accent1"/>
                </a:solidFill>
              </a:rPr>
              <a:t>04</a:t>
            </a:r>
          </a:p>
        </p:txBody>
      </p:sp>
      <p:sp>
        <p:nvSpPr>
          <p:cNvPr id="4" name="TextBox 3">
            <a:extLst>
              <a:ext uri="{FF2B5EF4-FFF2-40B4-BE49-F238E27FC236}">
                <a16:creationId xmlns:a16="http://schemas.microsoft.com/office/drawing/2014/main" id="{02698539-B147-D48D-C720-3822BEC49A01}"/>
              </a:ext>
            </a:extLst>
          </p:cNvPr>
          <p:cNvSpPr txBox="1"/>
          <p:nvPr>
            <p:custDataLst>
              <p:tags r:id="rId3"/>
            </p:custDataLst>
          </p:nvPr>
        </p:nvSpPr>
        <p:spPr>
          <a:xfrm>
            <a:off x="419100" y="249300"/>
            <a:ext cx="3581400" cy="414150"/>
          </a:xfrm>
          <a:prstGeom prst="rect">
            <a:avLst/>
          </a:prstGeom>
          <a:noFill/>
        </p:spPr>
        <p:txBody>
          <a:bodyPr wrap="square" lIns="0">
            <a:spAutoFit/>
          </a:bodyPr>
          <a:lstStyle/>
          <a:p>
            <a:r>
              <a:rPr lang="en-US" sz="1400" noProof="1">
                <a:solidFill>
                  <a:schemeClr val="tx2"/>
                </a:solidFill>
              </a:rPr>
              <a:t>Infrastructure</a:t>
            </a:r>
          </a:p>
        </p:txBody>
      </p:sp>
      <p:sp>
        <p:nvSpPr>
          <p:cNvPr id="2" name="Title 1">
            <a:extLst>
              <a:ext uri="{FF2B5EF4-FFF2-40B4-BE49-F238E27FC236}">
                <a16:creationId xmlns:a16="http://schemas.microsoft.com/office/drawing/2014/main" id="{9DA4215B-5FFB-D2B2-F253-0C97C0F2A4F0}"/>
              </a:ext>
            </a:extLst>
          </p:cNvPr>
          <p:cNvSpPr>
            <a:spLocks noGrp="1"/>
          </p:cNvSpPr>
          <p:nvPr>
            <p:ph type="title"/>
            <p:custDataLst>
              <p:tags r:id="rId4"/>
            </p:custDataLst>
          </p:nvPr>
        </p:nvSpPr>
        <p:spPr/>
        <p:txBody>
          <a:bodyPr lIns="0">
            <a:normAutofit/>
          </a:bodyPr>
          <a:lstStyle/>
          <a:p>
            <a:r>
              <a:rPr lang="en-US" noProof="1"/>
              <a:t>Bill of Materials per PoP</a:t>
            </a:r>
          </a:p>
        </p:txBody>
      </p:sp>
      <p:sp>
        <p:nvSpPr>
          <p:cNvPr id="3" name="Rectangle 2">
            <a:extLst>
              <a:ext uri="{FF2B5EF4-FFF2-40B4-BE49-F238E27FC236}">
                <a16:creationId xmlns:a16="http://schemas.microsoft.com/office/drawing/2014/main" id="{398262E5-2A3A-30DA-46D8-06E46B21F181}"/>
              </a:ext>
            </a:extLst>
          </p:cNvPr>
          <p:cNvSpPr/>
          <p:nvPr>
            <p:custDataLst>
              <p:tags r:id="rId5"/>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Franklin Gothic Book" panose="020B0503020102020204"/>
              <a:ea typeface="+mn-ea"/>
              <a:cs typeface="+mn-cs"/>
            </a:endParaRPr>
          </a:p>
        </p:txBody>
      </p:sp>
      <p:grpSp>
        <p:nvGrpSpPr>
          <p:cNvPr id="9" name="Group 8">
            <a:extLst>
              <a:ext uri="{FF2B5EF4-FFF2-40B4-BE49-F238E27FC236}">
                <a16:creationId xmlns:a16="http://schemas.microsoft.com/office/drawing/2014/main" id="{13F74F6B-26B6-8A7B-EF37-847823D61C5C}"/>
              </a:ext>
            </a:extLst>
          </p:cNvPr>
          <p:cNvGrpSpPr/>
          <p:nvPr>
            <p:custDataLst>
              <p:tags r:id="rId6"/>
            </p:custDataLst>
          </p:nvPr>
        </p:nvGrpSpPr>
        <p:grpSpPr>
          <a:xfrm>
            <a:off x="9440602" y="162617"/>
            <a:ext cx="2576145" cy="1301528"/>
            <a:chOff x="5326996" y="628184"/>
            <a:chExt cx="2576145" cy="1301528"/>
          </a:xfrm>
        </p:grpSpPr>
        <p:sp>
          <p:nvSpPr>
            <p:cNvPr id="15" name="Rounded Rectangle 14">
              <a:extLst>
                <a:ext uri="{FF2B5EF4-FFF2-40B4-BE49-F238E27FC236}">
                  <a16:creationId xmlns:a16="http://schemas.microsoft.com/office/drawing/2014/main" id="{EE30D751-81FD-F5C0-522D-5D1ABAE9536E}"/>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solidFill>
                  <a:srgbClr val="100F19"/>
                </a:solidFill>
              </a:endParaRPr>
            </a:p>
          </p:txBody>
        </p:sp>
        <p:pic>
          <p:nvPicPr>
            <p:cNvPr id="17" name="Graphic 16">
              <a:extLst>
                <a:ext uri="{FF2B5EF4-FFF2-40B4-BE49-F238E27FC236}">
                  <a16:creationId xmlns:a16="http://schemas.microsoft.com/office/drawing/2014/main" id="{9AD3186F-7543-694F-5BF3-22801B072A7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440548" y="734271"/>
              <a:ext cx="219238" cy="219238"/>
            </a:xfrm>
            <a:prstGeom prst="rect">
              <a:avLst/>
            </a:prstGeom>
          </p:spPr>
        </p:pic>
        <p:sp>
          <p:nvSpPr>
            <p:cNvPr id="21" name="Freeform 20">
              <a:extLst>
                <a:ext uri="{FF2B5EF4-FFF2-40B4-BE49-F238E27FC236}">
                  <a16:creationId xmlns:a16="http://schemas.microsoft.com/office/drawing/2014/main" id="{988AB351-9269-72F5-E3E9-53AEB1BA1B18}"/>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noProof="1">
                <a:solidFill>
                  <a:srgbClr val="100F19"/>
                </a:solidFill>
              </a:endParaRPr>
            </a:p>
          </p:txBody>
        </p:sp>
      </p:grpSp>
      <p:sp>
        <p:nvSpPr>
          <p:cNvPr id="23" name="TextBox 22">
            <a:extLst>
              <a:ext uri="{FF2B5EF4-FFF2-40B4-BE49-F238E27FC236}">
                <a16:creationId xmlns:a16="http://schemas.microsoft.com/office/drawing/2014/main" id="{B4AF15A5-6249-49C1-E14F-58872F5BA6C8}"/>
              </a:ext>
            </a:extLst>
          </p:cNvPr>
          <p:cNvSpPr txBox="1"/>
          <p:nvPr>
            <p:custDataLst>
              <p:tags r:id="rId7"/>
            </p:custDataLst>
          </p:nvPr>
        </p:nvSpPr>
        <p:spPr>
          <a:xfrm>
            <a:off x="9552588" y="542869"/>
            <a:ext cx="2351599" cy="825024"/>
          </a:xfrm>
          <a:prstGeom prst="rect">
            <a:avLst/>
          </a:prstGeom>
          <a:noFill/>
        </p:spPr>
        <p:txBody>
          <a:bodyPr wrap="square" lIns="0" tIns="45720" rIns="0" bIns="0" rtlCol="0">
            <a:normAutofit/>
          </a:bodyPr>
          <a:lstStyle/>
          <a:p>
            <a:r>
              <a:rPr lang="en-US" sz="1100" noProof="1">
                <a:solidFill>
                  <a:srgbClr val="100F19"/>
                </a:solidFill>
                <a:latin typeface="Franklin Gothic Book" panose="020B0503020102020204" pitchFamily="34" charset="0"/>
              </a:rPr>
              <a:t>Use this slide to specify hardware sizing based on tenant load and expected scale for each PoP.</a:t>
            </a:r>
          </a:p>
        </p:txBody>
      </p:sp>
      <p:sp>
        <p:nvSpPr>
          <p:cNvPr id="52" name="TextBox 51">
            <a:extLst>
              <a:ext uri="{FF2B5EF4-FFF2-40B4-BE49-F238E27FC236}">
                <a16:creationId xmlns:a16="http://schemas.microsoft.com/office/drawing/2014/main" id="{39C0D5F0-B645-36A6-D582-9C531547AB60}"/>
              </a:ext>
            </a:extLst>
          </p:cNvPr>
          <p:cNvSpPr txBox="1"/>
          <p:nvPr/>
        </p:nvSpPr>
        <p:spPr>
          <a:xfrm>
            <a:off x="8367088" y="1624322"/>
            <a:ext cx="842353" cy="338554"/>
          </a:xfrm>
          <a:prstGeom prst="rect">
            <a:avLst/>
          </a:prstGeom>
          <a:noFill/>
        </p:spPr>
        <p:txBody>
          <a:bodyPr wrap="square" lIns="0" rtlCol="0">
            <a:spAutoFit/>
          </a:bodyPr>
          <a:lstStyle/>
          <a:p>
            <a:r>
              <a:rPr lang="en-US" sz="1600" b="1" noProof="1">
                <a:solidFill>
                  <a:schemeClr val="accent1"/>
                </a:solidFill>
              </a:rPr>
              <a:t>03</a:t>
            </a:r>
          </a:p>
        </p:txBody>
      </p:sp>
      <p:sp>
        <p:nvSpPr>
          <p:cNvPr id="54" name="TextBox 53">
            <a:extLst>
              <a:ext uri="{FF2B5EF4-FFF2-40B4-BE49-F238E27FC236}">
                <a16:creationId xmlns:a16="http://schemas.microsoft.com/office/drawing/2014/main" id="{B41B7B07-6BC7-A547-8339-9467E0BA48B2}"/>
              </a:ext>
            </a:extLst>
          </p:cNvPr>
          <p:cNvSpPr txBox="1"/>
          <p:nvPr/>
        </p:nvSpPr>
        <p:spPr>
          <a:xfrm>
            <a:off x="4393094" y="4138826"/>
            <a:ext cx="842353" cy="338554"/>
          </a:xfrm>
          <a:prstGeom prst="rect">
            <a:avLst/>
          </a:prstGeom>
          <a:noFill/>
        </p:spPr>
        <p:txBody>
          <a:bodyPr wrap="square" lIns="0" rtlCol="0">
            <a:spAutoFit/>
          </a:bodyPr>
          <a:lstStyle/>
          <a:p>
            <a:r>
              <a:rPr lang="en-US" sz="1600" b="1" noProof="1">
                <a:solidFill>
                  <a:schemeClr val="accent1"/>
                </a:solidFill>
              </a:rPr>
              <a:t>05</a:t>
            </a:r>
          </a:p>
        </p:txBody>
      </p:sp>
      <p:sp>
        <p:nvSpPr>
          <p:cNvPr id="55" name="TextBox 54">
            <a:extLst>
              <a:ext uri="{FF2B5EF4-FFF2-40B4-BE49-F238E27FC236}">
                <a16:creationId xmlns:a16="http://schemas.microsoft.com/office/drawing/2014/main" id="{BC33C6B4-1809-B479-8DF9-DBA3B6DC6A9D}"/>
              </a:ext>
            </a:extLst>
          </p:cNvPr>
          <p:cNvSpPr txBox="1"/>
          <p:nvPr/>
        </p:nvSpPr>
        <p:spPr>
          <a:xfrm>
            <a:off x="8367088" y="4138826"/>
            <a:ext cx="842353" cy="338554"/>
          </a:xfrm>
          <a:prstGeom prst="rect">
            <a:avLst/>
          </a:prstGeom>
          <a:noFill/>
        </p:spPr>
        <p:txBody>
          <a:bodyPr wrap="square" lIns="0" rtlCol="0">
            <a:spAutoFit/>
          </a:bodyPr>
          <a:lstStyle/>
          <a:p>
            <a:r>
              <a:rPr lang="en-US" sz="1600" b="1" noProof="1">
                <a:solidFill>
                  <a:schemeClr val="accent1"/>
                </a:solidFill>
              </a:rPr>
              <a:t>06</a:t>
            </a:r>
          </a:p>
        </p:txBody>
      </p:sp>
      <p:sp>
        <p:nvSpPr>
          <p:cNvPr id="16" name="Content Placeholder 12">
            <a:extLst>
              <a:ext uri="{FF2B5EF4-FFF2-40B4-BE49-F238E27FC236}">
                <a16:creationId xmlns:a16="http://schemas.microsoft.com/office/drawing/2014/main" id="{A4FCFFC6-AE79-B6D9-CD04-7E2F4D1CD697}"/>
              </a:ext>
            </a:extLst>
          </p:cNvPr>
          <p:cNvSpPr txBox="1">
            <a:spLocks/>
          </p:cNvSpPr>
          <p:nvPr>
            <p:custDataLst>
              <p:tags r:id="rId8"/>
            </p:custDataLst>
          </p:nvPr>
        </p:nvSpPr>
        <p:spPr>
          <a:xfrm>
            <a:off x="4393094" y="2448514"/>
            <a:ext cx="3474720" cy="1341900"/>
          </a:xfrm>
          <a:prstGeom prst="rect">
            <a:avLst/>
          </a:prstGeom>
        </p:spPr>
        <p:txBody>
          <a:bodyPr vert="horz" lIns="0" tIns="60960" rIns="91440" bIns="60960" rtlCol="0">
            <a:normAutofit/>
          </a:bodyPr>
          <a:lstStyle>
            <a:lvl1pPr marL="11113" indent="0" algn="l" defTabSz="914354" rtl="0" eaLnBrk="1" latinLnBrk="0" hangingPunct="1">
              <a:lnSpc>
                <a:spcPct val="150000"/>
              </a:lnSpc>
              <a:spcBef>
                <a:spcPts val="1200"/>
              </a:spcBef>
              <a:buFont typeface="Arial" panose="020B0604020202020204" pitchFamily="34" charset="0"/>
              <a:buNone/>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YugabyteDB (6), Vitess (6), ScyllaDB (6), DragonflyDB (4), Aerospike (4), MongoDB (6). Each: high-core CPUs, 128–512GB RAM, NVMe storage, 25GbE networking.</a:t>
            </a:r>
          </a:p>
        </p:txBody>
      </p:sp>
      <p:sp>
        <p:nvSpPr>
          <p:cNvPr id="18" name="Content Placeholder 18">
            <a:extLst>
              <a:ext uri="{FF2B5EF4-FFF2-40B4-BE49-F238E27FC236}">
                <a16:creationId xmlns:a16="http://schemas.microsoft.com/office/drawing/2014/main" id="{DCC9B3BE-836E-2450-7070-0DA51FBB6ED8}"/>
              </a:ext>
            </a:extLst>
          </p:cNvPr>
          <p:cNvSpPr txBox="1">
            <a:spLocks/>
          </p:cNvSpPr>
          <p:nvPr>
            <p:custDataLst>
              <p:tags r:id="rId9"/>
            </p:custDataLst>
          </p:nvPr>
        </p:nvSpPr>
        <p:spPr>
          <a:xfrm>
            <a:off x="8367088" y="2448514"/>
            <a:ext cx="3474720" cy="1341900"/>
          </a:xfrm>
          <a:prstGeom prst="rect">
            <a:avLst/>
          </a:prstGeom>
        </p:spPr>
        <p:txBody>
          <a:bodyPr vert="horz" lIns="0" tIns="60960" rIns="91440" bIns="60960" rtlCol="0">
            <a:normAutofit/>
          </a:bodyPr>
          <a:lstStyle>
            <a:lvl1pPr marL="11113" indent="0" algn="l" defTabSz="914354" rtl="0" eaLnBrk="1" latinLnBrk="0" hangingPunct="1">
              <a:lnSpc>
                <a:spcPct val="150000"/>
              </a:lnSpc>
              <a:spcBef>
                <a:spcPts val="1200"/>
              </a:spcBef>
              <a:buFont typeface="Arial" panose="020B0604020202020204" pitchFamily="34" charset="0"/>
              <a:buNone/>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5 Kafka brokers, 24–32 cores, 128–256GB RAM, NVMe, plus 3 Zookeeper/KRaft controllers. Supports event streaming and CDC.</a:t>
            </a:r>
          </a:p>
        </p:txBody>
      </p:sp>
      <p:sp>
        <p:nvSpPr>
          <p:cNvPr id="19" name="Text Placeholder 15">
            <a:extLst>
              <a:ext uri="{FF2B5EF4-FFF2-40B4-BE49-F238E27FC236}">
                <a16:creationId xmlns:a16="http://schemas.microsoft.com/office/drawing/2014/main" id="{BA8CE4DA-D5EF-3FA3-155A-F1E8B9B22CB3}"/>
              </a:ext>
            </a:extLst>
          </p:cNvPr>
          <p:cNvSpPr txBox="1">
            <a:spLocks/>
          </p:cNvSpPr>
          <p:nvPr>
            <p:custDataLst>
              <p:tags r:id="rId10"/>
            </p:custDataLst>
          </p:nvPr>
        </p:nvSpPr>
        <p:spPr>
          <a:xfrm>
            <a:off x="4393094" y="2024941"/>
            <a:ext cx="3474720" cy="4191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ea typeface="+mn-ea"/>
                <a:cs typeface="Arial" panose="020B0604020202020204" pitchFamily="34" charset="0"/>
              </a:rPr>
              <a:t>Database Nodes</a:t>
            </a:r>
          </a:p>
        </p:txBody>
      </p:sp>
      <p:sp>
        <p:nvSpPr>
          <p:cNvPr id="20" name="Text Placeholder 17">
            <a:extLst>
              <a:ext uri="{FF2B5EF4-FFF2-40B4-BE49-F238E27FC236}">
                <a16:creationId xmlns:a16="http://schemas.microsoft.com/office/drawing/2014/main" id="{DF00C46C-E4BB-E082-6757-7F1B49FF2932}"/>
              </a:ext>
            </a:extLst>
          </p:cNvPr>
          <p:cNvSpPr txBox="1">
            <a:spLocks/>
          </p:cNvSpPr>
          <p:nvPr>
            <p:custDataLst>
              <p:tags r:id="rId11"/>
            </p:custDataLst>
          </p:nvPr>
        </p:nvSpPr>
        <p:spPr>
          <a:xfrm>
            <a:off x="8367088" y="2024941"/>
            <a:ext cx="3474720" cy="4191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ea typeface="+mn-ea"/>
                <a:cs typeface="Arial" panose="020B0604020202020204" pitchFamily="34" charset="0"/>
              </a:rPr>
              <a:t>Kafka Brokers &amp; Connect</a:t>
            </a:r>
          </a:p>
        </p:txBody>
      </p:sp>
      <p:sp>
        <p:nvSpPr>
          <p:cNvPr id="22" name="Content Placeholder 11">
            <a:extLst>
              <a:ext uri="{FF2B5EF4-FFF2-40B4-BE49-F238E27FC236}">
                <a16:creationId xmlns:a16="http://schemas.microsoft.com/office/drawing/2014/main" id="{5522E3DB-C120-11BF-AFE7-365A019EB3B2}"/>
              </a:ext>
            </a:extLst>
          </p:cNvPr>
          <p:cNvSpPr txBox="1">
            <a:spLocks/>
          </p:cNvSpPr>
          <p:nvPr>
            <p:custDataLst>
              <p:tags r:id="rId12"/>
            </p:custDataLst>
          </p:nvPr>
        </p:nvSpPr>
        <p:spPr>
          <a:xfrm>
            <a:off x="419100" y="4953000"/>
            <a:ext cx="3474720" cy="1341900"/>
          </a:xfrm>
          <a:prstGeom prst="rect">
            <a:avLst/>
          </a:prstGeom>
        </p:spPr>
        <p:txBody>
          <a:bodyPr vert="horz" lIns="0" tIns="60960" rIns="91440" bIns="60960" rtlCol="0">
            <a:normAutofit/>
          </a:bodyPr>
          <a:lstStyle>
            <a:lvl1pPr marL="11113" indent="0" algn="l" defTabSz="914354" rtl="0" eaLnBrk="1" latinLnBrk="0" hangingPunct="1">
              <a:lnSpc>
                <a:spcPct val="150000"/>
              </a:lnSpc>
              <a:spcBef>
                <a:spcPts val="1200"/>
              </a:spcBef>
              <a:buFont typeface="Arial" panose="020B0604020202020204" pitchFamily="34" charset="0"/>
              <a:buNone/>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6 nodes, 24–32 cores, 128GB RAM, 12×18TB HDD + SSD cache, dual 25GbE. Runs S3-compatible storage for backups and snapshots.</a:t>
            </a:r>
          </a:p>
        </p:txBody>
      </p:sp>
      <p:sp>
        <p:nvSpPr>
          <p:cNvPr id="24" name="Content Placeholder 13">
            <a:extLst>
              <a:ext uri="{FF2B5EF4-FFF2-40B4-BE49-F238E27FC236}">
                <a16:creationId xmlns:a16="http://schemas.microsoft.com/office/drawing/2014/main" id="{D1161C9A-7BC7-9D51-A90A-C89A6D21A1B7}"/>
              </a:ext>
            </a:extLst>
          </p:cNvPr>
          <p:cNvSpPr txBox="1">
            <a:spLocks/>
          </p:cNvSpPr>
          <p:nvPr>
            <p:custDataLst>
              <p:tags r:id="rId13"/>
            </p:custDataLst>
          </p:nvPr>
        </p:nvSpPr>
        <p:spPr>
          <a:xfrm>
            <a:off x="4393094" y="4953000"/>
            <a:ext cx="3474720" cy="1341900"/>
          </a:xfrm>
          <a:prstGeom prst="rect">
            <a:avLst/>
          </a:prstGeom>
        </p:spPr>
        <p:txBody>
          <a:bodyPr vert="horz" lIns="0" tIns="60960" rIns="91440" bIns="60960" rtlCol="0">
            <a:normAutofit/>
          </a:bodyPr>
          <a:lstStyle>
            <a:lvl1pPr marL="11113" indent="0" algn="l" defTabSz="914354" rtl="0" eaLnBrk="1" latinLnBrk="0" hangingPunct="1">
              <a:lnSpc>
                <a:spcPct val="150000"/>
              </a:lnSpc>
              <a:spcBef>
                <a:spcPts val="1200"/>
              </a:spcBef>
              <a:buFont typeface="Arial" panose="020B0604020202020204" pitchFamily="34" charset="0"/>
              <a:buNone/>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2–4 nodes, 16–24 cores, 64–128GB RAM, NVMe SSDs, 25GbE. Handles L4/L7 ingress traffic with Anycast/GSLB.</a:t>
            </a:r>
          </a:p>
        </p:txBody>
      </p:sp>
      <p:sp>
        <p:nvSpPr>
          <p:cNvPr id="25" name="Content Placeholder 19">
            <a:extLst>
              <a:ext uri="{FF2B5EF4-FFF2-40B4-BE49-F238E27FC236}">
                <a16:creationId xmlns:a16="http://schemas.microsoft.com/office/drawing/2014/main" id="{6338B0D3-C546-4422-73FF-7F62CF14CFD1}"/>
              </a:ext>
            </a:extLst>
          </p:cNvPr>
          <p:cNvSpPr txBox="1">
            <a:spLocks/>
          </p:cNvSpPr>
          <p:nvPr>
            <p:custDataLst>
              <p:tags r:id="rId14"/>
            </p:custDataLst>
          </p:nvPr>
        </p:nvSpPr>
        <p:spPr>
          <a:xfrm>
            <a:off x="8367088" y="4953000"/>
            <a:ext cx="3474720" cy="1341900"/>
          </a:xfrm>
          <a:prstGeom prst="rect">
            <a:avLst/>
          </a:prstGeom>
        </p:spPr>
        <p:txBody>
          <a:bodyPr vert="horz" lIns="0" tIns="60960" rIns="91440" bIns="60960" rtlCol="0">
            <a:normAutofit/>
          </a:bodyPr>
          <a:lstStyle>
            <a:lvl1pPr marL="11113" indent="0" algn="l" defTabSz="914354" rtl="0" eaLnBrk="1" latinLnBrk="0" hangingPunct="1">
              <a:lnSpc>
                <a:spcPct val="150000"/>
              </a:lnSpc>
              <a:spcBef>
                <a:spcPts val="1200"/>
              </a:spcBef>
              <a:buFont typeface="Arial" panose="020B0604020202020204" pitchFamily="34" charset="0"/>
              <a:buNone/>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3–4 nodes for Prometheus, Grafana, Loki, Tempo, OpenTelemetry, plus 2 bastion nodes for AWX, Git, and jump hosts.</a:t>
            </a:r>
          </a:p>
        </p:txBody>
      </p:sp>
      <p:sp>
        <p:nvSpPr>
          <p:cNvPr id="26" name="Text Placeholder 21">
            <a:extLst>
              <a:ext uri="{FF2B5EF4-FFF2-40B4-BE49-F238E27FC236}">
                <a16:creationId xmlns:a16="http://schemas.microsoft.com/office/drawing/2014/main" id="{E57DDD19-86A1-69FF-8CFC-3A9779380458}"/>
              </a:ext>
            </a:extLst>
          </p:cNvPr>
          <p:cNvSpPr txBox="1">
            <a:spLocks/>
          </p:cNvSpPr>
          <p:nvPr>
            <p:custDataLst>
              <p:tags r:id="rId15"/>
            </p:custDataLst>
          </p:nvPr>
        </p:nvSpPr>
        <p:spPr>
          <a:xfrm>
            <a:off x="8367088" y="4536877"/>
            <a:ext cx="3474720" cy="4191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ea typeface="+mn-ea"/>
                <a:cs typeface="Arial" panose="020B0604020202020204" pitchFamily="34" charset="0"/>
              </a:rPr>
              <a:t>Observability &amp; Management</a:t>
            </a:r>
          </a:p>
        </p:txBody>
      </p:sp>
      <p:sp>
        <p:nvSpPr>
          <p:cNvPr id="27" name="Text Placeholder 23">
            <a:extLst>
              <a:ext uri="{FF2B5EF4-FFF2-40B4-BE49-F238E27FC236}">
                <a16:creationId xmlns:a16="http://schemas.microsoft.com/office/drawing/2014/main" id="{38C755D6-1583-DB68-4D12-F8D4B268024D}"/>
              </a:ext>
            </a:extLst>
          </p:cNvPr>
          <p:cNvSpPr txBox="1">
            <a:spLocks/>
          </p:cNvSpPr>
          <p:nvPr>
            <p:custDataLst>
              <p:tags r:id="rId16"/>
            </p:custDataLst>
          </p:nvPr>
        </p:nvSpPr>
        <p:spPr>
          <a:xfrm>
            <a:off x="4393094" y="4536877"/>
            <a:ext cx="3474720" cy="4191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ea typeface="+mn-ea"/>
                <a:cs typeface="Arial" panose="020B0604020202020204" pitchFamily="34" charset="0"/>
              </a:rPr>
              <a:t>Ingress &amp; Load Balancers</a:t>
            </a:r>
          </a:p>
        </p:txBody>
      </p:sp>
      <p:sp>
        <p:nvSpPr>
          <p:cNvPr id="44" name="Text Placeholder 25">
            <a:extLst>
              <a:ext uri="{FF2B5EF4-FFF2-40B4-BE49-F238E27FC236}">
                <a16:creationId xmlns:a16="http://schemas.microsoft.com/office/drawing/2014/main" id="{6F6633A9-EC1C-B196-7D46-A583BA0A6ADF}"/>
              </a:ext>
            </a:extLst>
          </p:cNvPr>
          <p:cNvSpPr txBox="1">
            <a:spLocks/>
          </p:cNvSpPr>
          <p:nvPr>
            <p:custDataLst>
              <p:tags r:id="rId17"/>
            </p:custDataLst>
          </p:nvPr>
        </p:nvSpPr>
        <p:spPr>
          <a:xfrm>
            <a:off x="419100" y="4536877"/>
            <a:ext cx="3474720" cy="4191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ea typeface="+mn-ea"/>
                <a:cs typeface="Arial" panose="020B0604020202020204" pitchFamily="34" charset="0"/>
              </a:rPr>
              <a:t>Object Storage Nodes</a:t>
            </a:r>
          </a:p>
        </p:txBody>
      </p:sp>
    </p:spTree>
    <p:extLst>
      <p:ext uri="{BB962C8B-B14F-4D97-AF65-F5344CB8AC3E}">
        <p14:creationId xmlns:p14="http://schemas.microsoft.com/office/powerpoint/2010/main" val="1128419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D2B798C-3E54-E9FF-5A89-217C67ED1519}"/>
              </a:ext>
            </a:extLst>
          </p:cNvPr>
          <p:cNvSpPr txBox="1"/>
          <p:nvPr>
            <p:custDataLst>
              <p:tags r:id="rId1"/>
            </p:custDataLst>
          </p:nvPr>
        </p:nvSpPr>
        <p:spPr>
          <a:xfrm>
            <a:off x="419100" y="249300"/>
            <a:ext cx="3581400" cy="414150"/>
          </a:xfrm>
          <a:prstGeom prst="rect">
            <a:avLst/>
          </a:prstGeom>
          <a:noFill/>
        </p:spPr>
        <p:txBody>
          <a:bodyPr wrap="square" lIns="0">
            <a:spAutoFit/>
          </a:bodyPr>
          <a:lstStyle/>
          <a:p>
            <a:r>
              <a:rPr lang="en-US" sz="1400" noProof="1">
                <a:solidFill>
                  <a:schemeClr val="tx2"/>
                </a:solidFill>
              </a:rPr>
              <a:t>Automation</a:t>
            </a:r>
          </a:p>
        </p:txBody>
      </p:sp>
      <p:sp>
        <p:nvSpPr>
          <p:cNvPr id="9" name="Title 8">
            <a:extLst>
              <a:ext uri="{FF2B5EF4-FFF2-40B4-BE49-F238E27FC236}">
                <a16:creationId xmlns:a16="http://schemas.microsoft.com/office/drawing/2014/main" id="{2BB4C0C7-DEBB-7AD1-4AC6-84AB17EED7E7}"/>
              </a:ext>
            </a:extLst>
          </p:cNvPr>
          <p:cNvSpPr>
            <a:spLocks noGrp="1"/>
          </p:cNvSpPr>
          <p:nvPr>
            <p:ph type="title"/>
            <p:custDataLst>
              <p:tags r:id="rId2"/>
            </p:custDataLst>
          </p:nvPr>
        </p:nvSpPr>
        <p:spPr/>
        <p:txBody>
          <a:bodyPr lIns="0">
            <a:normAutofit/>
          </a:bodyPr>
          <a:lstStyle/>
          <a:p>
            <a:r>
              <a:rPr lang="en-US" noProof="1"/>
              <a:t>Kubernetes &amp; Automation Choices</a:t>
            </a:r>
          </a:p>
        </p:txBody>
      </p:sp>
      <p:sp>
        <p:nvSpPr>
          <p:cNvPr id="10" name="Content Placeholder 9">
            <a:extLst>
              <a:ext uri="{FF2B5EF4-FFF2-40B4-BE49-F238E27FC236}">
                <a16:creationId xmlns:a16="http://schemas.microsoft.com/office/drawing/2014/main" id="{85F4DE25-5666-B033-6C5F-56853D33C2B7}"/>
              </a:ext>
            </a:extLst>
          </p:cNvPr>
          <p:cNvSpPr>
            <a:spLocks noGrp="1"/>
          </p:cNvSpPr>
          <p:nvPr>
            <p:ph sz="half" idx="4294967295"/>
            <p:custDataLst>
              <p:tags r:id="rId3"/>
            </p:custDataLst>
          </p:nvPr>
        </p:nvSpPr>
        <p:spPr>
          <a:xfrm>
            <a:off x="419103" y="2545080"/>
            <a:ext cx="3581398" cy="3746500"/>
          </a:xfrm>
        </p:spPr>
        <p:txBody>
          <a:bodyPr vert="horz" lIns="0" tIns="45720" rIns="91440" bIns="45720" rtlCol="0">
            <a:normAutofit/>
          </a:bodyPr>
          <a:lstStyle/>
          <a:p>
            <a:pPr marL="11113" indent="0">
              <a:lnSpc>
                <a:spcPct val="114000"/>
              </a:lnSpc>
              <a:buNone/>
            </a:pPr>
            <a:r>
              <a:rPr lang="en-US" noProof="1"/>
              <a:t>Deploy a centralized Rancher management cluster with dedicated workload clusters per PoP for streamlined multi-cluster RBAC and fleet management.</a:t>
            </a:r>
          </a:p>
        </p:txBody>
      </p:sp>
      <p:sp>
        <p:nvSpPr>
          <p:cNvPr id="11" name="Content Placeholder 10">
            <a:extLst>
              <a:ext uri="{FF2B5EF4-FFF2-40B4-BE49-F238E27FC236}">
                <a16:creationId xmlns:a16="http://schemas.microsoft.com/office/drawing/2014/main" id="{A9E3D164-34EA-CCC6-0D04-370EF0F48223}"/>
              </a:ext>
            </a:extLst>
          </p:cNvPr>
          <p:cNvSpPr>
            <a:spLocks noGrp="1"/>
          </p:cNvSpPr>
          <p:nvPr>
            <p:ph sz="half" idx="4294967295"/>
            <p:custDataLst>
              <p:tags r:id="rId4"/>
            </p:custDataLst>
          </p:nvPr>
        </p:nvSpPr>
        <p:spPr>
          <a:xfrm>
            <a:off x="4305303" y="2545080"/>
            <a:ext cx="3581398" cy="3746500"/>
          </a:xfrm>
        </p:spPr>
        <p:txBody>
          <a:bodyPr vert="horz" lIns="0" tIns="45720" rIns="91440" bIns="45720" rtlCol="0">
            <a:normAutofit/>
          </a:bodyPr>
          <a:lstStyle/>
          <a:p>
            <a:pPr marL="11113" indent="0">
              <a:lnSpc>
                <a:spcPct val="114000"/>
              </a:lnSpc>
              <a:buNone/>
            </a:pPr>
            <a:r>
              <a:rPr lang="en-US" noProof="1"/>
              <a:t>Use native Kubernetes Operators and Helm charts for each database engine to automate deployment, scaling, upgrades, and lifecycle management.</a:t>
            </a:r>
          </a:p>
        </p:txBody>
      </p:sp>
      <p:sp>
        <p:nvSpPr>
          <p:cNvPr id="12" name="Content Placeholder 11">
            <a:extLst>
              <a:ext uri="{FF2B5EF4-FFF2-40B4-BE49-F238E27FC236}">
                <a16:creationId xmlns:a16="http://schemas.microsoft.com/office/drawing/2014/main" id="{888CA6F2-A08C-9780-2FF1-33D610FBC6F0}"/>
              </a:ext>
            </a:extLst>
          </p:cNvPr>
          <p:cNvSpPr>
            <a:spLocks noGrp="1"/>
          </p:cNvSpPr>
          <p:nvPr>
            <p:ph sz="half" idx="4294967295"/>
            <p:custDataLst>
              <p:tags r:id="rId5"/>
            </p:custDataLst>
          </p:nvPr>
        </p:nvSpPr>
        <p:spPr>
          <a:xfrm>
            <a:off x="8191502" y="2545080"/>
            <a:ext cx="3581398" cy="3746500"/>
          </a:xfrm>
        </p:spPr>
        <p:txBody>
          <a:bodyPr vert="horz" lIns="0" tIns="45720" rIns="91440" bIns="45720" rtlCol="0">
            <a:normAutofit/>
          </a:bodyPr>
          <a:lstStyle/>
          <a:p>
            <a:pPr marL="11113" indent="0">
              <a:lnSpc>
                <a:spcPct val="114000"/>
              </a:lnSpc>
              <a:buNone/>
            </a:pPr>
            <a:r>
              <a:rPr lang="en-US" noProof="1"/>
              <a:t>Automate day-2 operations with Ansible AWX for node imaging, OS hardening, and upgrades; use GitOps (Argo CD or Flux) for declarative infrastructure and application delivery.</a:t>
            </a:r>
          </a:p>
        </p:txBody>
      </p:sp>
      <p:sp>
        <p:nvSpPr>
          <p:cNvPr id="13" name="Text Placeholder 12">
            <a:extLst>
              <a:ext uri="{FF2B5EF4-FFF2-40B4-BE49-F238E27FC236}">
                <a16:creationId xmlns:a16="http://schemas.microsoft.com/office/drawing/2014/main" id="{6DCE048E-468B-46C2-9D3B-C1E8319AA2F4}"/>
              </a:ext>
            </a:extLst>
          </p:cNvPr>
          <p:cNvSpPr>
            <a:spLocks noGrp="1"/>
          </p:cNvSpPr>
          <p:nvPr>
            <p:ph type="body" idx="4294967295"/>
            <p:custDataLst>
              <p:tags r:id="rId6"/>
            </p:custDataLst>
          </p:nvPr>
        </p:nvSpPr>
        <p:spPr>
          <a:xfrm>
            <a:off x="419103" y="1905000"/>
            <a:ext cx="3581398" cy="640080"/>
          </a:xfrm>
        </p:spPr>
        <p:txBody>
          <a:bodyPr vert="horz" lIns="0" tIns="45720" rIns="91440" bIns="45720" rtlCol="0" anchor="t">
            <a:normAutofit/>
          </a:bodyPr>
          <a:lstStyle/>
          <a:p>
            <a:pPr marL="0" indent="0">
              <a:lnSpc>
                <a:spcPct val="100000"/>
              </a:lnSpc>
              <a:buNone/>
            </a:pPr>
            <a:r>
              <a:rPr lang="en-US" sz="1800" b="1" noProof="1">
                <a:latin typeface="+mj-lt"/>
              </a:rPr>
              <a:t>Rancher &amp; Kubernetes Clusters</a:t>
            </a:r>
          </a:p>
        </p:txBody>
      </p:sp>
      <p:sp>
        <p:nvSpPr>
          <p:cNvPr id="14" name="Text Placeholder 13">
            <a:extLst>
              <a:ext uri="{FF2B5EF4-FFF2-40B4-BE49-F238E27FC236}">
                <a16:creationId xmlns:a16="http://schemas.microsoft.com/office/drawing/2014/main" id="{6D62A190-0D55-FEDE-2AE9-DCF41814D4DA}"/>
              </a:ext>
            </a:extLst>
          </p:cNvPr>
          <p:cNvSpPr>
            <a:spLocks noGrp="1"/>
          </p:cNvSpPr>
          <p:nvPr>
            <p:ph type="body" idx="4294967295"/>
            <p:custDataLst>
              <p:tags r:id="rId7"/>
            </p:custDataLst>
          </p:nvPr>
        </p:nvSpPr>
        <p:spPr>
          <a:xfrm>
            <a:off x="4305303" y="1905000"/>
            <a:ext cx="3581398" cy="640080"/>
          </a:xfrm>
        </p:spPr>
        <p:txBody>
          <a:bodyPr vert="horz" lIns="0" tIns="45720" rIns="91440" bIns="45720" rtlCol="0" anchor="t">
            <a:normAutofit/>
          </a:bodyPr>
          <a:lstStyle/>
          <a:p>
            <a:pPr marL="0" indent="0">
              <a:lnSpc>
                <a:spcPct val="100000"/>
              </a:lnSpc>
              <a:buNone/>
            </a:pPr>
            <a:r>
              <a:rPr lang="en-US" sz="1800" b="1" noProof="1">
                <a:latin typeface="+mj-lt"/>
              </a:rPr>
              <a:t>Operators &amp; Helm Charts</a:t>
            </a:r>
          </a:p>
        </p:txBody>
      </p:sp>
      <p:sp>
        <p:nvSpPr>
          <p:cNvPr id="15" name="Text Placeholder 14">
            <a:extLst>
              <a:ext uri="{FF2B5EF4-FFF2-40B4-BE49-F238E27FC236}">
                <a16:creationId xmlns:a16="http://schemas.microsoft.com/office/drawing/2014/main" id="{04738F25-3596-3DFF-6CD8-E0CC3E33F87A}"/>
              </a:ext>
            </a:extLst>
          </p:cNvPr>
          <p:cNvSpPr>
            <a:spLocks noGrp="1"/>
          </p:cNvSpPr>
          <p:nvPr>
            <p:ph type="body" idx="4294967295"/>
            <p:custDataLst>
              <p:tags r:id="rId8"/>
            </p:custDataLst>
          </p:nvPr>
        </p:nvSpPr>
        <p:spPr>
          <a:xfrm>
            <a:off x="8191502" y="1905000"/>
            <a:ext cx="3581398" cy="640080"/>
          </a:xfrm>
        </p:spPr>
        <p:txBody>
          <a:bodyPr vert="horz" lIns="0" tIns="45720" rIns="91440" bIns="45720" rtlCol="0" anchor="t">
            <a:normAutofit/>
          </a:bodyPr>
          <a:lstStyle/>
          <a:p>
            <a:pPr marL="0" indent="0">
              <a:lnSpc>
                <a:spcPct val="100000"/>
              </a:lnSpc>
              <a:buNone/>
            </a:pPr>
            <a:r>
              <a:rPr lang="en-US" sz="1800" b="1" noProof="1">
                <a:latin typeface="+mj-lt"/>
              </a:rPr>
              <a:t>Ansible AWX &amp; GitOps</a:t>
            </a:r>
          </a:p>
        </p:txBody>
      </p:sp>
      <p:pic>
        <p:nvPicPr>
          <p:cNvPr id="2" name="Graphic 1">
            <a:extLst>
              <a:ext uri="{FF2B5EF4-FFF2-40B4-BE49-F238E27FC236}">
                <a16:creationId xmlns:a16="http://schemas.microsoft.com/office/drawing/2014/main" id="{F439DA67-9151-F305-9DB5-E5EBEE61996E}"/>
              </a:ext>
            </a:extLst>
          </p:cNvPr>
          <p:cNvPicPr>
            <a:picLocks noChangeAspect="1"/>
          </p:cNvPicPr>
          <p:nvPr>
            <p:custDataLst>
              <p:tags r:id="rId9"/>
            </p:custDataLst>
          </p:nvPr>
        </p:nvPicPr>
        <p:blipFill>
          <a:blip r:embed="rId16">
            <a:extLst>
              <a:ext uri="{96DAC541-7B7A-43D3-8B79-37D633B846F1}">
                <asvg:svgBlip xmlns:asvg="http://schemas.microsoft.com/office/drawing/2016/SVG/main" r:embed="rId17"/>
              </a:ext>
            </a:extLst>
          </a:blip>
          <a:stretch>
            <a:fillRect/>
          </a:stretch>
        </p:blipFill>
        <p:spPr>
          <a:xfrm>
            <a:off x="419102" y="1485900"/>
            <a:ext cx="320040" cy="320040"/>
          </a:xfrm>
          <a:prstGeom prst="rect">
            <a:avLst/>
          </a:prstGeom>
        </p:spPr>
      </p:pic>
      <p:pic>
        <p:nvPicPr>
          <p:cNvPr id="3" name="Graphic 2">
            <a:extLst>
              <a:ext uri="{FF2B5EF4-FFF2-40B4-BE49-F238E27FC236}">
                <a16:creationId xmlns:a16="http://schemas.microsoft.com/office/drawing/2014/main" id="{4377FBB4-6A58-C425-4185-859B0E486185}"/>
              </a:ext>
            </a:extLst>
          </p:cNvPr>
          <p:cNvPicPr>
            <a:picLocks noChangeAspect="1"/>
          </p:cNvPicPr>
          <p:nvPr>
            <p:custDataLst>
              <p:tags r:id="rId10"/>
            </p:custDataLst>
          </p:nvPr>
        </p:nvPicPr>
        <p:blipFill>
          <a:blip r:embed="rId18">
            <a:extLst>
              <a:ext uri="{96DAC541-7B7A-43D3-8B79-37D633B846F1}">
                <asvg:svgBlip xmlns:asvg="http://schemas.microsoft.com/office/drawing/2016/SVG/main" r:embed="rId19"/>
              </a:ext>
            </a:extLst>
          </a:blip>
          <a:stretch>
            <a:fillRect/>
          </a:stretch>
        </p:blipFill>
        <p:spPr>
          <a:xfrm>
            <a:off x="4305303" y="1485900"/>
            <a:ext cx="320040" cy="320040"/>
          </a:xfrm>
          <a:prstGeom prst="rect">
            <a:avLst/>
          </a:prstGeom>
        </p:spPr>
      </p:pic>
      <p:pic>
        <p:nvPicPr>
          <p:cNvPr id="4" name="Graphic 3">
            <a:extLst>
              <a:ext uri="{FF2B5EF4-FFF2-40B4-BE49-F238E27FC236}">
                <a16:creationId xmlns:a16="http://schemas.microsoft.com/office/drawing/2014/main" id="{F4778549-3B64-050A-C783-9FBBE76C7B33}"/>
              </a:ext>
            </a:extLst>
          </p:cNvPr>
          <p:cNvPicPr>
            <a:picLocks noChangeAspect="1"/>
          </p:cNvPicPr>
          <p:nvPr>
            <p:custDataLst>
              <p:tags r:id="rId11"/>
            </p:custDataLst>
          </p:nvPr>
        </p:nvPicPr>
        <p:blipFill>
          <a:blip r:embed="rId20">
            <a:extLst>
              <a:ext uri="{96DAC541-7B7A-43D3-8B79-37D633B846F1}">
                <asvg:svgBlip xmlns:asvg="http://schemas.microsoft.com/office/drawing/2016/SVG/main" r:embed="rId21"/>
              </a:ext>
            </a:extLst>
          </a:blip>
          <a:stretch>
            <a:fillRect/>
          </a:stretch>
        </p:blipFill>
        <p:spPr>
          <a:xfrm>
            <a:off x="8191502" y="1485900"/>
            <a:ext cx="320040" cy="320040"/>
          </a:xfrm>
          <a:prstGeom prst="rect">
            <a:avLst/>
          </a:prstGeom>
        </p:spPr>
      </p:pic>
      <p:sp>
        <p:nvSpPr>
          <p:cNvPr id="5" name="Rectangle 4">
            <a:extLst>
              <a:ext uri="{FF2B5EF4-FFF2-40B4-BE49-F238E27FC236}">
                <a16:creationId xmlns:a16="http://schemas.microsoft.com/office/drawing/2014/main" id="{1B1A18D6-3D5F-D813-6A5B-9D18518746F9}"/>
              </a:ext>
            </a:extLst>
          </p:cNvPr>
          <p:cNvSpPr/>
          <p:nvPr>
            <p:custDataLst>
              <p:tags r:id="rId12"/>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18" name="Group 17">
            <a:extLst>
              <a:ext uri="{FF2B5EF4-FFF2-40B4-BE49-F238E27FC236}">
                <a16:creationId xmlns:a16="http://schemas.microsoft.com/office/drawing/2014/main" id="{AE85EB4B-2E99-ED5E-873C-B3257C304C21}"/>
              </a:ext>
            </a:extLst>
          </p:cNvPr>
          <p:cNvGrpSpPr/>
          <p:nvPr>
            <p:custDataLst>
              <p:tags r:id="rId13"/>
            </p:custDataLst>
          </p:nvPr>
        </p:nvGrpSpPr>
        <p:grpSpPr>
          <a:xfrm>
            <a:off x="9440602" y="162617"/>
            <a:ext cx="2576145" cy="1301528"/>
            <a:chOff x="5326996" y="628184"/>
            <a:chExt cx="2576145" cy="1301528"/>
          </a:xfrm>
        </p:grpSpPr>
        <p:sp>
          <p:nvSpPr>
            <p:cNvPr id="19" name="Rounded Rectangle 18">
              <a:extLst>
                <a:ext uri="{FF2B5EF4-FFF2-40B4-BE49-F238E27FC236}">
                  <a16:creationId xmlns:a16="http://schemas.microsoft.com/office/drawing/2014/main" id="{678928A1-AAE5-CA20-16D9-CCF55FDE3BA6}"/>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solidFill>
                  <a:srgbClr val="100F19"/>
                </a:solidFill>
              </a:endParaRPr>
            </a:p>
          </p:txBody>
        </p:sp>
        <p:pic>
          <p:nvPicPr>
            <p:cNvPr id="20" name="Graphic 19">
              <a:extLst>
                <a:ext uri="{FF2B5EF4-FFF2-40B4-BE49-F238E27FC236}">
                  <a16:creationId xmlns:a16="http://schemas.microsoft.com/office/drawing/2014/main" id="{F3C24194-1D51-C56F-4A8B-9386FF40A6F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440548" y="734271"/>
              <a:ext cx="219238" cy="219238"/>
            </a:xfrm>
            <a:prstGeom prst="rect">
              <a:avLst/>
            </a:prstGeom>
          </p:spPr>
        </p:pic>
        <p:sp>
          <p:nvSpPr>
            <p:cNvPr id="21" name="Freeform 20">
              <a:extLst>
                <a:ext uri="{FF2B5EF4-FFF2-40B4-BE49-F238E27FC236}">
                  <a16:creationId xmlns:a16="http://schemas.microsoft.com/office/drawing/2014/main" id="{C5CC85A2-A6E3-6324-69F3-253D0FC349D5}"/>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noProof="1">
                <a:solidFill>
                  <a:srgbClr val="100F19"/>
                </a:solidFill>
              </a:endParaRPr>
            </a:p>
          </p:txBody>
        </p:sp>
      </p:grpSp>
      <p:sp>
        <p:nvSpPr>
          <p:cNvPr id="22" name="TextBox 21">
            <a:extLst>
              <a:ext uri="{FF2B5EF4-FFF2-40B4-BE49-F238E27FC236}">
                <a16:creationId xmlns:a16="http://schemas.microsoft.com/office/drawing/2014/main" id="{8404D591-88A9-AC42-9DFE-12CC76847893}"/>
              </a:ext>
            </a:extLst>
          </p:cNvPr>
          <p:cNvSpPr txBox="1"/>
          <p:nvPr>
            <p:custDataLst>
              <p:tags r:id="rId14"/>
            </p:custDataLst>
          </p:nvPr>
        </p:nvSpPr>
        <p:spPr>
          <a:xfrm>
            <a:off x="9552588" y="542869"/>
            <a:ext cx="2351599" cy="825024"/>
          </a:xfrm>
          <a:prstGeom prst="rect">
            <a:avLst/>
          </a:prstGeom>
          <a:noFill/>
        </p:spPr>
        <p:txBody>
          <a:bodyPr wrap="square" lIns="0" tIns="45720" rIns="0" bIns="0" rtlCol="0">
            <a:normAutofit/>
          </a:bodyPr>
          <a:lstStyle/>
          <a:p>
            <a:r>
              <a:rPr lang="en-US" sz="1100" noProof="1">
                <a:solidFill>
                  <a:srgbClr val="100F19"/>
                </a:solidFill>
                <a:latin typeface="Franklin Gothic Book" panose="020B0503020102020204" pitchFamily="34" charset="0"/>
              </a:rPr>
              <a:t>Customize this slide by adding specific automation playbooks or GitOps workflows relevant to your environment to demonstrate practical usage.</a:t>
            </a:r>
          </a:p>
        </p:txBody>
      </p:sp>
    </p:spTree>
    <p:extLst>
      <p:ext uri="{BB962C8B-B14F-4D97-AF65-F5344CB8AC3E}">
        <p14:creationId xmlns:p14="http://schemas.microsoft.com/office/powerpoint/2010/main" val="991079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8FF05-78A1-EEAA-0A52-AD3FC99454CC}"/>
            </a:ext>
          </a:extLst>
        </p:cNvPr>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F0427AB3-584E-AB41-39F6-E931EDFF3B8D}"/>
              </a:ext>
            </a:extLst>
          </p:cNvPr>
          <p:cNvPicPr>
            <a:picLocks noChangeAspect="1"/>
          </p:cNvPicPr>
          <p:nvPr>
            <p:custDataLst>
              <p:tags r:id="rId2"/>
            </p:custDataLst>
          </p:nvPr>
        </p:nvPicPr>
        <p:blipFill rotWithShape="1">
          <a:blip r:embed="rId8" cstate="screen">
            <a:extLst>
              <a:ext uri="{28A0092B-C50C-407E-A947-70E740481C1C}">
                <a14:useLocalDpi xmlns:a14="http://schemas.microsoft.com/office/drawing/2010/main"/>
              </a:ext>
            </a:extLst>
          </a:blip>
          <a:srcRect l="8178" r="8178"/>
          <a:stretch/>
        </p:blipFill>
        <p:spPr>
          <a:xfrm>
            <a:off x="228599" y="228600"/>
            <a:ext cx="3771901" cy="6067425"/>
          </a:xfrm>
          <a:prstGeom prst="roundRect">
            <a:avLst>
              <a:gd name="adj" fmla="val 2476"/>
            </a:avLst>
          </a:prstGeom>
        </p:spPr>
      </p:pic>
      <p:sp>
        <p:nvSpPr>
          <p:cNvPr id="2" name="Title 1">
            <a:extLst>
              <a:ext uri="{FF2B5EF4-FFF2-40B4-BE49-F238E27FC236}">
                <a16:creationId xmlns:a16="http://schemas.microsoft.com/office/drawing/2014/main" id="{61E6301F-E0F8-8D5C-FAE0-A212E30E4110}"/>
              </a:ext>
            </a:extLst>
          </p:cNvPr>
          <p:cNvSpPr>
            <a:spLocks noGrp="1"/>
          </p:cNvSpPr>
          <p:nvPr>
            <p:ph type="title"/>
            <p:custDataLst>
              <p:tags r:id="rId3"/>
            </p:custDataLst>
          </p:nvPr>
        </p:nvSpPr>
        <p:spPr>
          <a:xfrm>
            <a:off x="4229100" y="629392"/>
            <a:ext cx="7543800" cy="762000"/>
          </a:xfrm>
        </p:spPr>
        <p:txBody>
          <a:bodyPr lIns="0">
            <a:normAutofit/>
          </a:bodyPr>
          <a:lstStyle/>
          <a:p>
            <a:r>
              <a:rPr lang="en-US" dirty="0"/>
              <a:t>Example CRD: ServiceClaim</a:t>
            </a:r>
          </a:p>
        </p:txBody>
      </p:sp>
      <p:sp>
        <p:nvSpPr>
          <p:cNvPr id="3" name="Content Placeholder 2">
            <a:extLst>
              <a:ext uri="{FF2B5EF4-FFF2-40B4-BE49-F238E27FC236}">
                <a16:creationId xmlns:a16="http://schemas.microsoft.com/office/drawing/2014/main" id="{AEF27C81-EA41-94A4-CA1F-0B8A59AA9B33}"/>
              </a:ext>
            </a:extLst>
          </p:cNvPr>
          <p:cNvSpPr>
            <a:spLocks noGrp="1"/>
          </p:cNvSpPr>
          <p:nvPr>
            <p:ph idx="4294967295"/>
            <p:custDataLst>
              <p:tags r:id="rId4"/>
            </p:custDataLst>
          </p:nvPr>
        </p:nvSpPr>
        <p:spPr>
          <a:xfrm>
            <a:off x="4229100" y="1485900"/>
            <a:ext cx="7543800" cy="4800600"/>
          </a:xfrm>
        </p:spPr>
        <p:txBody>
          <a:bodyPr lIns="0" anchor="b">
            <a:normAutofit/>
          </a:bodyPr>
          <a:lstStyle/>
          <a:p>
            <a:pPr marL="11111" indent="0">
              <a:lnSpc>
                <a:spcPct val="114000"/>
              </a:lnSpc>
              <a:buClr>
                <a:schemeClr val="accent1"/>
              </a:buClr>
              <a:buNone/>
            </a:pPr>
            <a:r>
              <a:rPr lang="en-US" sz="1800" dirty="0"/>
              <a:t>The ServiceClaim CustomResourceDefinition (CRD) defines how tenants request database services in the DBaaS platform. It specifies engine type, plan, region, storage, HA settings, backups, and observability.
This CRD allows automated provisioning and lifecycle management of tenant clusters using Kubernetes operators and Helm charts.
It provides a self-service, GitOps-friendly interface for consistent, isolated, and compliant multi-tenant deployments.</a:t>
            </a:r>
          </a:p>
        </p:txBody>
      </p:sp>
      <p:sp>
        <p:nvSpPr>
          <p:cNvPr id="5" name="TextBox 4">
            <a:extLst>
              <a:ext uri="{FF2B5EF4-FFF2-40B4-BE49-F238E27FC236}">
                <a16:creationId xmlns:a16="http://schemas.microsoft.com/office/drawing/2014/main" id="{50D05913-94AB-4E5C-B3E1-70DADFEFAD90}"/>
              </a:ext>
            </a:extLst>
          </p:cNvPr>
          <p:cNvSpPr txBox="1"/>
          <p:nvPr>
            <p:custDataLst>
              <p:tags r:id="rId5"/>
            </p:custDataLst>
          </p:nvPr>
        </p:nvSpPr>
        <p:spPr>
          <a:xfrm>
            <a:off x="4229100" y="265211"/>
            <a:ext cx="3657600" cy="304800"/>
          </a:xfrm>
          <a:prstGeom prst="rect">
            <a:avLst/>
          </a:prstGeom>
          <a:noFill/>
        </p:spPr>
        <p:txBody>
          <a:bodyPr wrap="square" lIns="0">
            <a:normAutofit/>
          </a:bodyPr>
          <a:lstStyle/>
          <a:p>
            <a:r>
              <a:rPr lang="en-US" sz="1400" dirty="0">
                <a:solidFill>
                  <a:schemeClr val="tx2"/>
                </a:solidFill>
              </a:rPr>
              <a:t>CRD</a:t>
            </a:r>
          </a:p>
        </p:txBody>
      </p:sp>
      <p:sp>
        <p:nvSpPr>
          <p:cNvPr id="6" name="Rectangle 5">
            <a:extLst>
              <a:ext uri="{FF2B5EF4-FFF2-40B4-BE49-F238E27FC236}">
                <a16:creationId xmlns:a16="http://schemas.microsoft.com/office/drawing/2014/main" id="{2A04CA22-789A-346D-15B1-14853C09A7ED}"/>
              </a:ext>
            </a:extLst>
          </p:cNvPr>
          <p:cNvSpPr/>
          <p:nvPr>
            <p:custDataLst>
              <p:tags r:id="rId6"/>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258441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C90FA3C8-A36C-3602-963B-54B56E9262DE}"/>
              </a:ext>
            </a:extLst>
          </p:cNvPr>
          <p:cNvSpPr/>
          <p:nvPr/>
        </p:nvSpPr>
        <p:spPr>
          <a:xfrm>
            <a:off x="228600" y="1485900"/>
            <a:ext cx="3767328" cy="4742622"/>
          </a:xfrm>
          <a:prstGeom prst="roundRect">
            <a:avLst>
              <a:gd name="adj" fmla="val 190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1">
              <a:ln>
                <a:noFill/>
              </a:ln>
              <a:solidFill>
                <a:srgbClr val="FFFFFF"/>
              </a:solidFill>
              <a:effectLst/>
              <a:uLnTx/>
              <a:uFillTx/>
              <a:latin typeface="Aptos" panose="02110004020202020204"/>
              <a:ea typeface="+mn-ea"/>
              <a:cs typeface="+mn-cs"/>
            </a:endParaRPr>
          </a:p>
        </p:txBody>
      </p:sp>
      <p:sp>
        <p:nvSpPr>
          <p:cNvPr id="20" name="Rounded Rectangle 19">
            <a:extLst>
              <a:ext uri="{FF2B5EF4-FFF2-40B4-BE49-F238E27FC236}">
                <a16:creationId xmlns:a16="http://schemas.microsoft.com/office/drawing/2014/main" id="{6213C53E-9AD5-BBC6-EA70-379046530CCA}"/>
              </a:ext>
            </a:extLst>
          </p:cNvPr>
          <p:cNvSpPr/>
          <p:nvPr/>
        </p:nvSpPr>
        <p:spPr>
          <a:xfrm>
            <a:off x="4212336" y="1485900"/>
            <a:ext cx="3767328" cy="4742622"/>
          </a:xfrm>
          <a:prstGeom prst="roundRect">
            <a:avLst>
              <a:gd name="adj" fmla="val 190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1">
              <a:ln>
                <a:noFill/>
              </a:ln>
              <a:solidFill>
                <a:srgbClr val="FFFFFF"/>
              </a:solidFill>
              <a:effectLst/>
              <a:uLnTx/>
              <a:uFillTx/>
              <a:latin typeface="Aptos" panose="02110004020202020204"/>
              <a:ea typeface="+mn-ea"/>
              <a:cs typeface="+mn-cs"/>
            </a:endParaRPr>
          </a:p>
        </p:txBody>
      </p:sp>
      <p:sp>
        <p:nvSpPr>
          <p:cNvPr id="21" name="Rounded Rectangle 20">
            <a:extLst>
              <a:ext uri="{FF2B5EF4-FFF2-40B4-BE49-F238E27FC236}">
                <a16:creationId xmlns:a16="http://schemas.microsoft.com/office/drawing/2014/main" id="{B8A74256-C68F-EC0F-C123-5E2257BD9CAC}"/>
              </a:ext>
            </a:extLst>
          </p:cNvPr>
          <p:cNvSpPr/>
          <p:nvPr/>
        </p:nvSpPr>
        <p:spPr>
          <a:xfrm>
            <a:off x="8196072" y="1485900"/>
            <a:ext cx="3767328" cy="4742622"/>
          </a:xfrm>
          <a:prstGeom prst="roundRect">
            <a:avLst>
              <a:gd name="adj" fmla="val 190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1">
              <a:ln>
                <a:noFill/>
              </a:ln>
              <a:solidFill>
                <a:srgbClr val="FFFFFF"/>
              </a:solidFill>
              <a:effectLst/>
              <a:uLnTx/>
              <a:uFillTx/>
              <a:latin typeface="Aptos" panose="02110004020202020204"/>
              <a:ea typeface="+mn-ea"/>
              <a:cs typeface="+mn-cs"/>
            </a:endParaRPr>
          </a:p>
        </p:txBody>
      </p:sp>
      <p:sp>
        <p:nvSpPr>
          <p:cNvPr id="13" name="Text Placeholder 12">
            <a:extLst>
              <a:ext uri="{FF2B5EF4-FFF2-40B4-BE49-F238E27FC236}">
                <a16:creationId xmlns:a16="http://schemas.microsoft.com/office/drawing/2014/main" id="{6DCE048E-468B-46C2-9D3B-C1E8319AA2F4}"/>
              </a:ext>
            </a:extLst>
          </p:cNvPr>
          <p:cNvSpPr>
            <a:spLocks noGrp="1"/>
          </p:cNvSpPr>
          <p:nvPr>
            <p:ph type="body" idx="14"/>
            <p:custDataLst>
              <p:tags r:id="rId1"/>
            </p:custDataLst>
          </p:nvPr>
        </p:nvSpPr>
        <p:spPr>
          <a:xfrm>
            <a:off x="419099" y="2095017"/>
            <a:ext cx="3398553" cy="482600"/>
          </a:xfrm>
        </p:spPr>
        <p:txBody>
          <a:bodyPr vert="horz" lIns="0" tIns="45720" rIns="91440" bIns="45720" rtlCol="0" anchor="t">
            <a:noAutofit/>
          </a:bodyPr>
          <a:lstStyle/>
          <a:p>
            <a:pPr indent="9525"/>
            <a:r>
              <a:rPr lang="en-US" sz="1800" noProof="1">
                <a:latin typeface="+mj-lt"/>
              </a:rPr>
              <a:t>Metrics Collection</a:t>
            </a:r>
          </a:p>
        </p:txBody>
      </p:sp>
      <p:sp>
        <p:nvSpPr>
          <p:cNvPr id="14" name="Text Placeholder 13">
            <a:extLst>
              <a:ext uri="{FF2B5EF4-FFF2-40B4-BE49-F238E27FC236}">
                <a16:creationId xmlns:a16="http://schemas.microsoft.com/office/drawing/2014/main" id="{6D62A190-0D55-FEDE-2AE9-DCF41814D4DA}"/>
              </a:ext>
            </a:extLst>
          </p:cNvPr>
          <p:cNvSpPr>
            <a:spLocks noGrp="1"/>
          </p:cNvSpPr>
          <p:nvPr>
            <p:ph type="body" idx="15"/>
            <p:custDataLst>
              <p:tags r:id="rId2"/>
            </p:custDataLst>
          </p:nvPr>
        </p:nvSpPr>
        <p:spPr>
          <a:xfrm>
            <a:off x="4390613" y="2095017"/>
            <a:ext cx="3398553" cy="482600"/>
          </a:xfrm>
        </p:spPr>
        <p:txBody>
          <a:bodyPr vert="horz" lIns="0" tIns="45720" rIns="91440" bIns="45720" rtlCol="0" anchor="t">
            <a:normAutofit/>
          </a:bodyPr>
          <a:lstStyle/>
          <a:p>
            <a:pPr indent="9525"/>
            <a:r>
              <a:rPr lang="en-US" sz="1800" noProof="1">
                <a:latin typeface="+mj-lt"/>
              </a:rPr>
              <a:t>Dashboards &amp; Tracing</a:t>
            </a:r>
          </a:p>
        </p:txBody>
      </p:sp>
      <p:sp>
        <p:nvSpPr>
          <p:cNvPr id="15" name="Text Placeholder 14">
            <a:extLst>
              <a:ext uri="{FF2B5EF4-FFF2-40B4-BE49-F238E27FC236}">
                <a16:creationId xmlns:a16="http://schemas.microsoft.com/office/drawing/2014/main" id="{04738F25-3596-3DFF-6CD8-E0CC3E33F87A}"/>
              </a:ext>
            </a:extLst>
          </p:cNvPr>
          <p:cNvSpPr>
            <a:spLocks noGrp="1"/>
          </p:cNvSpPr>
          <p:nvPr>
            <p:ph type="body" idx="16"/>
            <p:custDataLst>
              <p:tags r:id="rId3"/>
            </p:custDataLst>
          </p:nvPr>
        </p:nvSpPr>
        <p:spPr>
          <a:xfrm>
            <a:off x="8374349" y="2095017"/>
            <a:ext cx="3398553" cy="482600"/>
          </a:xfrm>
        </p:spPr>
        <p:txBody>
          <a:bodyPr vert="horz" lIns="0" tIns="45720" rIns="91440" bIns="45720" rtlCol="0" anchor="t">
            <a:normAutofit/>
          </a:bodyPr>
          <a:lstStyle/>
          <a:p>
            <a:pPr indent="9525"/>
            <a:r>
              <a:rPr lang="en-US" sz="1800" noProof="1">
                <a:latin typeface="+mj-lt"/>
              </a:rPr>
              <a:t>Logging &amp; Auditing</a:t>
            </a:r>
          </a:p>
        </p:txBody>
      </p:sp>
      <p:sp>
        <p:nvSpPr>
          <p:cNvPr id="6" name="TextBox 5">
            <a:extLst>
              <a:ext uri="{FF2B5EF4-FFF2-40B4-BE49-F238E27FC236}">
                <a16:creationId xmlns:a16="http://schemas.microsoft.com/office/drawing/2014/main" id="{55E86647-9AF3-76EA-4086-97B687CF72CC}"/>
              </a:ext>
            </a:extLst>
          </p:cNvPr>
          <p:cNvSpPr txBox="1"/>
          <p:nvPr>
            <p:custDataLst>
              <p:tags r:id="rId4"/>
            </p:custDataLst>
          </p:nvPr>
        </p:nvSpPr>
        <p:spPr>
          <a:xfrm>
            <a:off x="419100" y="249300"/>
            <a:ext cx="3581400" cy="414150"/>
          </a:xfrm>
          <a:prstGeom prst="rect">
            <a:avLst/>
          </a:prstGeom>
          <a:noFill/>
        </p:spPr>
        <p:txBody>
          <a:bodyPr wrap="square" lIns="0">
            <a:spAutoFit/>
          </a:bodyPr>
          <a:lstStyle/>
          <a:p>
            <a:r>
              <a:rPr lang="en-US" sz="1400" noProof="1">
                <a:solidFill>
                  <a:schemeClr val="tx2"/>
                </a:solidFill>
              </a:rPr>
              <a:t>Observability</a:t>
            </a:r>
          </a:p>
        </p:txBody>
      </p:sp>
      <p:sp>
        <p:nvSpPr>
          <p:cNvPr id="9" name="Title 8">
            <a:extLst>
              <a:ext uri="{FF2B5EF4-FFF2-40B4-BE49-F238E27FC236}">
                <a16:creationId xmlns:a16="http://schemas.microsoft.com/office/drawing/2014/main" id="{2BB4C0C7-DEBB-7AD1-4AC6-84AB17EED7E7}"/>
              </a:ext>
            </a:extLst>
          </p:cNvPr>
          <p:cNvSpPr>
            <a:spLocks noGrp="1"/>
          </p:cNvSpPr>
          <p:nvPr>
            <p:ph type="title"/>
            <p:custDataLst>
              <p:tags r:id="rId5"/>
            </p:custDataLst>
          </p:nvPr>
        </p:nvSpPr>
        <p:spPr/>
        <p:txBody>
          <a:bodyPr lIns="0">
            <a:normAutofit/>
          </a:bodyPr>
          <a:lstStyle/>
          <a:p>
            <a:r>
              <a:rPr lang="en-US" noProof="1"/>
              <a:t>Observability Implementation</a:t>
            </a:r>
          </a:p>
        </p:txBody>
      </p:sp>
      <p:sp>
        <p:nvSpPr>
          <p:cNvPr id="26" name="Content Placeholder 25">
            <a:extLst>
              <a:ext uri="{FF2B5EF4-FFF2-40B4-BE49-F238E27FC236}">
                <a16:creationId xmlns:a16="http://schemas.microsoft.com/office/drawing/2014/main" id="{E788DD44-AE73-33B6-4635-9B8D5137E607}"/>
              </a:ext>
            </a:extLst>
          </p:cNvPr>
          <p:cNvSpPr>
            <a:spLocks noGrp="1"/>
          </p:cNvSpPr>
          <p:nvPr>
            <p:ph sz="half" idx="1"/>
            <p:custDataLst>
              <p:tags r:id="rId6"/>
            </p:custDataLst>
          </p:nvPr>
        </p:nvSpPr>
        <p:spPr>
          <a:xfrm>
            <a:off x="419099" y="2615878"/>
            <a:ext cx="3398553" cy="3606800"/>
          </a:xfrm>
        </p:spPr>
        <p:txBody>
          <a:bodyPr vert="horz" lIns="0" tIns="45720" rIns="91440" bIns="45720" rtlCol="0">
            <a:normAutofit/>
          </a:bodyPr>
          <a:lstStyle/>
          <a:p>
            <a:pPr marL="11113" indent="0">
              <a:lnSpc>
                <a:spcPct val="114000"/>
              </a:lnSpc>
              <a:spcBef>
                <a:spcPts val="1000"/>
              </a:spcBef>
              <a:buNone/>
            </a:pPr>
            <a:r>
              <a:rPr lang="en-US" noProof="1"/>
              <a:t>OpenTelemetry DaemonSets gather telemetry data across all engines. Engine-specific exporters (YugabyteDB, Vitess, Scylla, Dragonfly, Aerospike, MongoDB) feed Prometheus for real-time metrics aggregation and alerting.</a:t>
            </a:r>
          </a:p>
        </p:txBody>
      </p:sp>
      <p:sp>
        <p:nvSpPr>
          <p:cNvPr id="28" name="Content Placeholder 27">
            <a:extLst>
              <a:ext uri="{FF2B5EF4-FFF2-40B4-BE49-F238E27FC236}">
                <a16:creationId xmlns:a16="http://schemas.microsoft.com/office/drawing/2014/main" id="{F595EC02-957F-FE81-2C9F-5A8C787B445F}"/>
              </a:ext>
            </a:extLst>
          </p:cNvPr>
          <p:cNvSpPr>
            <a:spLocks noGrp="1"/>
          </p:cNvSpPr>
          <p:nvPr>
            <p:ph sz="half" idx="2"/>
            <p:custDataLst>
              <p:tags r:id="rId7"/>
            </p:custDataLst>
          </p:nvPr>
        </p:nvSpPr>
        <p:spPr>
          <a:xfrm>
            <a:off x="4390612" y="2615878"/>
            <a:ext cx="3398553" cy="3606800"/>
          </a:xfrm>
        </p:spPr>
        <p:txBody>
          <a:bodyPr vert="horz" lIns="0" tIns="45720" rIns="91440" bIns="45720" rtlCol="0">
            <a:normAutofit/>
          </a:bodyPr>
          <a:lstStyle/>
          <a:p>
            <a:pPr marL="11113" indent="0">
              <a:lnSpc>
                <a:spcPct val="114000"/>
              </a:lnSpc>
              <a:spcBef>
                <a:spcPts val="1000"/>
              </a:spcBef>
              <a:buNone/>
            </a:pPr>
            <a:r>
              <a:rPr lang="en-US" noProof="1"/>
              <a:t>Grafana provides engine-specific and per-tenant dashboards organized by folders, while Tempo collects distributed traces with OTLP support for pinpointing slow queries and performance bottlenecks.</a:t>
            </a:r>
          </a:p>
        </p:txBody>
      </p:sp>
      <p:sp>
        <p:nvSpPr>
          <p:cNvPr id="30" name="Content Placeholder 29">
            <a:extLst>
              <a:ext uri="{FF2B5EF4-FFF2-40B4-BE49-F238E27FC236}">
                <a16:creationId xmlns:a16="http://schemas.microsoft.com/office/drawing/2014/main" id="{262DC19F-B03F-FD9C-64D4-837E89CE392B}"/>
              </a:ext>
            </a:extLst>
          </p:cNvPr>
          <p:cNvSpPr>
            <a:spLocks noGrp="1"/>
          </p:cNvSpPr>
          <p:nvPr>
            <p:ph sz="half" idx="13"/>
            <p:custDataLst>
              <p:tags r:id="rId8"/>
            </p:custDataLst>
          </p:nvPr>
        </p:nvSpPr>
        <p:spPr>
          <a:xfrm>
            <a:off x="8374348" y="2615878"/>
            <a:ext cx="3398553" cy="3606800"/>
          </a:xfrm>
        </p:spPr>
        <p:txBody>
          <a:bodyPr vert="horz" lIns="0" tIns="45720" rIns="91440" bIns="45720" rtlCol="0">
            <a:normAutofit/>
          </a:bodyPr>
          <a:lstStyle/>
          <a:p>
            <a:pPr marL="11113" indent="0">
              <a:lnSpc>
                <a:spcPct val="114000"/>
              </a:lnSpc>
              <a:spcBef>
                <a:spcPts val="1000"/>
              </a:spcBef>
              <a:buNone/>
            </a:pPr>
            <a:r>
              <a:rPr lang="en-US" noProof="1"/>
              <a:t>Loki stores logs long-term with retention policies and integrates with Kafka for append-only audit logs per tenant. Logs support troubleshooting, compliance, and security audits with vaulting policies for immutability.</a:t>
            </a:r>
          </a:p>
        </p:txBody>
      </p:sp>
      <p:pic>
        <p:nvPicPr>
          <p:cNvPr id="2" name="Graphic 1">
            <a:extLst>
              <a:ext uri="{FF2B5EF4-FFF2-40B4-BE49-F238E27FC236}">
                <a16:creationId xmlns:a16="http://schemas.microsoft.com/office/drawing/2014/main" id="{E3FC04D7-DF74-EAEF-A079-8CDDD1212E33}"/>
              </a:ext>
            </a:extLst>
          </p:cNvPr>
          <p:cNvPicPr>
            <a:picLocks noChangeAspect="1"/>
          </p:cNvPicPr>
          <p:nvPr>
            <p:custDataLst>
              <p:tags r:id="rId9"/>
            </p:custDataLst>
          </p:nvPr>
        </p:nvPicPr>
        <p:blipFill>
          <a:blip r:embed="rId16">
            <a:extLst>
              <a:ext uri="{96DAC541-7B7A-43D3-8B79-37D633B846F1}">
                <asvg:svgBlip xmlns:asvg="http://schemas.microsoft.com/office/drawing/2016/SVG/main" r:embed="rId17"/>
              </a:ext>
            </a:extLst>
          </a:blip>
          <a:stretch>
            <a:fillRect/>
          </a:stretch>
        </p:blipFill>
        <p:spPr>
          <a:xfrm>
            <a:off x="419099" y="1688555"/>
            <a:ext cx="279400" cy="279400"/>
          </a:xfrm>
          <a:prstGeom prst="rect">
            <a:avLst/>
          </a:prstGeom>
        </p:spPr>
      </p:pic>
      <p:pic>
        <p:nvPicPr>
          <p:cNvPr id="3" name="Graphic 2">
            <a:extLst>
              <a:ext uri="{FF2B5EF4-FFF2-40B4-BE49-F238E27FC236}">
                <a16:creationId xmlns:a16="http://schemas.microsoft.com/office/drawing/2014/main" id="{0BE79A65-097C-8A7C-4AF9-DB94D47BA144}"/>
              </a:ext>
            </a:extLst>
          </p:cNvPr>
          <p:cNvPicPr>
            <a:picLocks noChangeAspect="1"/>
          </p:cNvPicPr>
          <p:nvPr>
            <p:custDataLst>
              <p:tags r:id="rId10"/>
            </p:custDataLst>
          </p:nvPr>
        </p:nvPicPr>
        <p:blipFill>
          <a:blip r:embed="rId18">
            <a:extLst>
              <a:ext uri="{96DAC541-7B7A-43D3-8B79-37D633B846F1}">
                <asvg:svgBlip xmlns:asvg="http://schemas.microsoft.com/office/drawing/2016/SVG/main" r:embed="rId19"/>
              </a:ext>
            </a:extLst>
          </a:blip>
          <a:stretch>
            <a:fillRect/>
          </a:stretch>
        </p:blipFill>
        <p:spPr>
          <a:xfrm>
            <a:off x="4390613" y="1688555"/>
            <a:ext cx="279400" cy="279400"/>
          </a:xfrm>
          <a:prstGeom prst="rect">
            <a:avLst/>
          </a:prstGeom>
        </p:spPr>
      </p:pic>
      <p:pic>
        <p:nvPicPr>
          <p:cNvPr id="4" name="Graphic 3">
            <a:extLst>
              <a:ext uri="{FF2B5EF4-FFF2-40B4-BE49-F238E27FC236}">
                <a16:creationId xmlns:a16="http://schemas.microsoft.com/office/drawing/2014/main" id="{86D461B6-F714-B7A1-83DC-DE3225C87EE5}"/>
              </a:ext>
            </a:extLst>
          </p:cNvPr>
          <p:cNvPicPr>
            <a:picLocks noChangeAspect="1"/>
          </p:cNvPicPr>
          <p:nvPr>
            <p:custDataLst>
              <p:tags r:id="rId11"/>
            </p:custDataLst>
          </p:nvPr>
        </p:nvPicPr>
        <p:blipFill>
          <a:blip r:embed="rId20">
            <a:extLst>
              <a:ext uri="{96DAC541-7B7A-43D3-8B79-37D633B846F1}">
                <asvg:svgBlip xmlns:asvg="http://schemas.microsoft.com/office/drawing/2016/SVG/main" r:embed="rId21"/>
              </a:ext>
            </a:extLst>
          </a:blip>
          <a:stretch>
            <a:fillRect/>
          </a:stretch>
        </p:blipFill>
        <p:spPr>
          <a:xfrm>
            <a:off x="8374349" y="1688555"/>
            <a:ext cx="279400" cy="279400"/>
          </a:xfrm>
          <a:prstGeom prst="rect">
            <a:avLst/>
          </a:prstGeom>
        </p:spPr>
      </p:pic>
      <p:sp>
        <p:nvSpPr>
          <p:cNvPr id="5" name="Rectangle 4">
            <a:extLst>
              <a:ext uri="{FF2B5EF4-FFF2-40B4-BE49-F238E27FC236}">
                <a16:creationId xmlns:a16="http://schemas.microsoft.com/office/drawing/2014/main" id="{8D2268AB-E8C5-2A5E-70EE-7C153DFBCCA0}"/>
              </a:ext>
            </a:extLst>
          </p:cNvPr>
          <p:cNvSpPr/>
          <p:nvPr>
            <p:custDataLst>
              <p:tags r:id="rId12"/>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12" name="Group 11">
            <a:extLst>
              <a:ext uri="{FF2B5EF4-FFF2-40B4-BE49-F238E27FC236}">
                <a16:creationId xmlns:a16="http://schemas.microsoft.com/office/drawing/2014/main" id="{9366DDD8-7C4B-DBD4-2C4F-19BAF191192A}"/>
              </a:ext>
            </a:extLst>
          </p:cNvPr>
          <p:cNvGrpSpPr/>
          <p:nvPr>
            <p:custDataLst>
              <p:tags r:id="rId13"/>
            </p:custDataLst>
          </p:nvPr>
        </p:nvGrpSpPr>
        <p:grpSpPr>
          <a:xfrm>
            <a:off x="9440602" y="162617"/>
            <a:ext cx="2576145" cy="1301528"/>
            <a:chOff x="5326996" y="628184"/>
            <a:chExt cx="2576145" cy="1301528"/>
          </a:xfrm>
        </p:grpSpPr>
        <p:sp>
          <p:nvSpPr>
            <p:cNvPr id="16" name="Rounded Rectangle 15">
              <a:extLst>
                <a:ext uri="{FF2B5EF4-FFF2-40B4-BE49-F238E27FC236}">
                  <a16:creationId xmlns:a16="http://schemas.microsoft.com/office/drawing/2014/main" id="{60F4305B-E991-5013-871F-0EEE27976B78}"/>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solidFill>
                  <a:srgbClr val="100F19"/>
                </a:solidFill>
              </a:endParaRPr>
            </a:p>
          </p:txBody>
        </p:sp>
        <p:pic>
          <p:nvPicPr>
            <p:cNvPr id="17" name="Graphic 16">
              <a:extLst>
                <a:ext uri="{FF2B5EF4-FFF2-40B4-BE49-F238E27FC236}">
                  <a16:creationId xmlns:a16="http://schemas.microsoft.com/office/drawing/2014/main" id="{80F0D5A6-8398-ADA6-944C-EFD6417292B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440548" y="734271"/>
              <a:ext cx="219238" cy="219238"/>
            </a:xfrm>
            <a:prstGeom prst="rect">
              <a:avLst/>
            </a:prstGeom>
          </p:spPr>
        </p:pic>
        <p:sp>
          <p:nvSpPr>
            <p:cNvPr id="18" name="Freeform 17">
              <a:extLst>
                <a:ext uri="{FF2B5EF4-FFF2-40B4-BE49-F238E27FC236}">
                  <a16:creationId xmlns:a16="http://schemas.microsoft.com/office/drawing/2014/main" id="{3D9A5A60-64D8-88FC-81E6-79336D820956}"/>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noProof="1">
                <a:solidFill>
                  <a:srgbClr val="100F19"/>
                </a:solidFill>
              </a:endParaRPr>
            </a:p>
          </p:txBody>
        </p:sp>
      </p:grpSp>
      <p:sp>
        <p:nvSpPr>
          <p:cNvPr id="19" name="TextBox 18">
            <a:extLst>
              <a:ext uri="{FF2B5EF4-FFF2-40B4-BE49-F238E27FC236}">
                <a16:creationId xmlns:a16="http://schemas.microsoft.com/office/drawing/2014/main" id="{FE36FB23-B4FD-2061-13BF-02042544CFBC}"/>
              </a:ext>
            </a:extLst>
          </p:cNvPr>
          <p:cNvSpPr txBox="1"/>
          <p:nvPr>
            <p:custDataLst>
              <p:tags r:id="rId14"/>
            </p:custDataLst>
          </p:nvPr>
        </p:nvSpPr>
        <p:spPr>
          <a:xfrm>
            <a:off x="9552588" y="542869"/>
            <a:ext cx="2351599" cy="825024"/>
          </a:xfrm>
          <a:prstGeom prst="rect">
            <a:avLst/>
          </a:prstGeom>
          <a:noFill/>
        </p:spPr>
        <p:txBody>
          <a:bodyPr wrap="square" lIns="0" tIns="45720" rIns="0" bIns="0" rtlCol="0">
            <a:normAutofit/>
          </a:bodyPr>
          <a:lstStyle/>
          <a:p>
            <a:r>
              <a:rPr lang="en-US" sz="1100" noProof="1">
                <a:solidFill>
                  <a:srgbClr val="100F19"/>
                </a:solidFill>
                <a:latin typeface="Franklin Gothic Book" panose="020B0503020102020204" pitchFamily="34" charset="0"/>
              </a:rPr>
              <a:t>Tailor dashboards to highlight tenant-specific SLAs and critical engine metrics for your audience.</a:t>
            </a:r>
          </a:p>
        </p:txBody>
      </p:sp>
    </p:spTree>
    <p:extLst>
      <p:ext uri="{BB962C8B-B14F-4D97-AF65-F5344CB8AC3E}">
        <p14:creationId xmlns:p14="http://schemas.microsoft.com/office/powerpoint/2010/main" val="1194113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30DC1DD-5F19-78C6-480E-D243BFC7D4A3}"/>
              </a:ext>
            </a:extLst>
          </p:cNvPr>
          <p:cNvSpPr txBox="1"/>
          <p:nvPr>
            <p:custDataLst>
              <p:tags r:id="rId1"/>
            </p:custDataLst>
          </p:nvPr>
        </p:nvSpPr>
        <p:spPr>
          <a:xfrm>
            <a:off x="419100" y="249300"/>
            <a:ext cx="3581400" cy="414150"/>
          </a:xfrm>
          <a:prstGeom prst="rect">
            <a:avLst/>
          </a:prstGeom>
          <a:noFill/>
        </p:spPr>
        <p:txBody>
          <a:bodyPr wrap="square" lIns="0">
            <a:spAutoFit/>
          </a:bodyPr>
          <a:lstStyle/>
          <a:p>
            <a:r>
              <a:rPr lang="en-US" sz="1400" dirty="0">
                <a:solidFill>
                  <a:schemeClr val="tx2"/>
                </a:solidFill>
              </a:rPr>
              <a:t>Disaster Recovery</a:t>
            </a:r>
          </a:p>
        </p:txBody>
      </p:sp>
      <p:sp>
        <p:nvSpPr>
          <p:cNvPr id="2" name="Title 1">
            <a:extLst>
              <a:ext uri="{FF2B5EF4-FFF2-40B4-BE49-F238E27FC236}">
                <a16:creationId xmlns:a16="http://schemas.microsoft.com/office/drawing/2014/main" id="{9DA4215B-5FFB-D2B2-F253-0C97C0F2A4F0}"/>
              </a:ext>
            </a:extLst>
          </p:cNvPr>
          <p:cNvSpPr>
            <a:spLocks noGrp="1"/>
          </p:cNvSpPr>
          <p:nvPr>
            <p:ph type="title"/>
            <p:custDataLst>
              <p:tags r:id="rId2"/>
            </p:custDataLst>
          </p:nvPr>
        </p:nvSpPr>
        <p:spPr/>
        <p:txBody>
          <a:bodyPr lIns="0">
            <a:normAutofit/>
          </a:bodyPr>
          <a:lstStyle/>
          <a:p>
            <a:r>
              <a:rPr lang="en-US" dirty="0"/>
              <a:t>Backup, Restore &amp; DR Patterns</a:t>
            </a:r>
          </a:p>
        </p:txBody>
      </p:sp>
      <p:sp>
        <p:nvSpPr>
          <p:cNvPr id="9" name="Rectangle 8">
            <a:extLst>
              <a:ext uri="{FF2B5EF4-FFF2-40B4-BE49-F238E27FC236}">
                <a16:creationId xmlns:a16="http://schemas.microsoft.com/office/drawing/2014/main" id="{EEF8ABD6-86AE-E973-5874-69A82E03BA29}"/>
              </a:ext>
            </a:extLst>
          </p:cNvPr>
          <p:cNvSpPr/>
          <p:nvPr>
            <p:custDataLst>
              <p:tags r:id="rId3"/>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Franklin Gothic Book" panose="020B0503020102020204"/>
              <a:ea typeface="+mn-ea"/>
              <a:cs typeface="+mn-cs"/>
            </a:endParaRPr>
          </a:p>
        </p:txBody>
      </p:sp>
      <p:grpSp>
        <p:nvGrpSpPr>
          <p:cNvPr id="27" name="Group 26">
            <a:extLst>
              <a:ext uri="{FF2B5EF4-FFF2-40B4-BE49-F238E27FC236}">
                <a16:creationId xmlns:a16="http://schemas.microsoft.com/office/drawing/2014/main" id="{160BB1D4-EFBA-7570-ACFD-5B7A80942677}"/>
              </a:ext>
            </a:extLst>
          </p:cNvPr>
          <p:cNvGrpSpPr/>
          <p:nvPr>
            <p:custDataLst>
              <p:tags r:id="rId4"/>
            </p:custDataLst>
          </p:nvPr>
        </p:nvGrpSpPr>
        <p:grpSpPr>
          <a:xfrm>
            <a:off x="9440602" y="162617"/>
            <a:ext cx="2576145" cy="1301528"/>
            <a:chOff x="5326996" y="628184"/>
            <a:chExt cx="2576145" cy="1301528"/>
          </a:xfrm>
        </p:grpSpPr>
        <p:sp>
          <p:nvSpPr>
            <p:cNvPr id="28" name="Rounded Rectangle 27">
              <a:extLst>
                <a:ext uri="{FF2B5EF4-FFF2-40B4-BE49-F238E27FC236}">
                  <a16:creationId xmlns:a16="http://schemas.microsoft.com/office/drawing/2014/main" id="{A837EA56-F9DA-5BD5-7AAD-5243D065DAA2}"/>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rgbClr val="100F19"/>
                </a:solidFill>
              </a:endParaRPr>
            </a:p>
          </p:txBody>
        </p:sp>
        <p:pic>
          <p:nvPicPr>
            <p:cNvPr id="29" name="Graphic 28">
              <a:extLst>
                <a:ext uri="{FF2B5EF4-FFF2-40B4-BE49-F238E27FC236}">
                  <a16:creationId xmlns:a16="http://schemas.microsoft.com/office/drawing/2014/main" id="{43B82E58-BF07-A885-3EC0-FB90382DB7C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440548" y="734271"/>
              <a:ext cx="219238" cy="219238"/>
            </a:xfrm>
            <a:prstGeom prst="rect">
              <a:avLst/>
            </a:prstGeom>
          </p:spPr>
        </p:pic>
        <p:sp>
          <p:nvSpPr>
            <p:cNvPr id="30" name="Freeform 29">
              <a:extLst>
                <a:ext uri="{FF2B5EF4-FFF2-40B4-BE49-F238E27FC236}">
                  <a16:creationId xmlns:a16="http://schemas.microsoft.com/office/drawing/2014/main" id="{7E4393C5-DC99-775D-CEB7-1FD9596433B7}"/>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a:solidFill>
                  <a:srgbClr val="100F19"/>
                </a:solidFill>
              </a:endParaRPr>
            </a:p>
          </p:txBody>
        </p:sp>
      </p:grpSp>
      <p:sp>
        <p:nvSpPr>
          <p:cNvPr id="31" name="TextBox 30">
            <a:extLst>
              <a:ext uri="{FF2B5EF4-FFF2-40B4-BE49-F238E27FC236}">
                <a16:creationId xmlns:a16="http://schemas.microsoft.com/office/drawing/2014/main" id="{54A74C7F-C6D9-215A-329C-EE0A360C4C75}"/>
              </a:ext>
            </a:extLst>
          </p:cNvPr>
          <p:cNvSpPr txBox="1"/>
          <p:nvPr>
            <p:custDataLst>
              <p:tags r:id="rId5"/>
            </p:custDataLst>
          </p:nvPr>
        </p:nvSpPr>
        <p:spPr>
          <a:xfrm>
            <a:off x="9552588" y="542869"/>
            <a:ext cx="2351599" cy="825024"/>
          </a:xfrm>
          <a:prstGeom prst="rect">
            <a:avLst/>
          </a:prstGeom>
          <a:noFill/>
        </p:spPr>
        <p:txBody>
          <a:bodyPr wrap="square" lIns="0" tIns="45720" rIns="0" bIns="0" rtlCol="0">
            <a:normAutofit/>
          </a:bodyPr>
          <a:lstStyle/>
          <a:p>
            <a:r>
              <a:rPr lang="en-US" sz="1100">
                <a:solidFill>
                  <a:srgbClr val="100F19"/>
                </a:solidFill>
                <a:latin typeface="Franklin Gothic Book" panose="020B0503020102020204" pitchFamily="34" charset="0"/>
              </a:rPr>
              <a:t>Add diagrams showing backup flows and DR failover using Anycast/GSLB for enhanced visual understanding.</a:t>
            </a:r>
          </a:p>
        </p:txBody>
      </p:sp>
      <p:sp>
        <p:nvSpPr>
          <p:cNvPr id="17" name="Content Placeholder 11">
            <a:extLst>
              <a:ext uri="{FF2B5EF4-FFF2-40B4-BE49-F238E27FC236}">
                <a16:creationId xmlns:a16="http://schemas.microsoft.com/office/drawing/2014/main" id="{18661B9B-82D0-F60E-131F-A9661F1DB5BC}"/>
              </a:ext>
            </a:extLst>
          </p:cNvPr>
          <p:cNvSpPr txBox="1">
            <a:spLocks/>
          </p:cNvSpPr>
          <p:nvPr>
            <p:custDataLst>
              <p:tags r:id="rId6"/>
            </p:custDataLst>
          </p:nvPr>
        </p:nvSpPr>
        <p:spPr>
          <a:xfrm>
            <a:off x="419100" y="4762286"/>
            <a:ext cx="3657600" cy="1532614"/>
          </a:xfrm>
          <a:prstGeom prst="rect">
            <a:avLst/>
          </a:prstGeom>
        </p:spPr>
        <p:txBody>
          <a:bodyPr vert="horz" lIns="0" tIns="45720" rIns="91440" bIns="45720" rtlCol="0">
            <a:normAutofit/>
          </a:bodyPr>
          <a:lstStyle>
            <a:lvl1pPr marL="11113" indent="0" algn="l" defTabSz="914354" rtl="0" eaLnBrk="1" latinLnBrk="0" hangingPunct="1">
              <a:lnSpc>
                <a:spcPct val="150000"/>
              </a:lnSpc>
              <a:spcBef>
                <a:spcPts val="1200"/>
              </a:spcBef>
              <a:buFont typeface="Arial" panose="020B0604020202020204" pitchFamily="34" charset="0"/>
              <a:buNone/>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Performs periodic snapshots and AOF-like persistence shipped to object storage, enabling warm standby setups and fast recovery after failures.</a:t>
            </a:r>
          </a:p>
        </p:txBody>
      </p:sp>
      <p:sp>
        <p:nvSpPr>
          <p:cNvPr id="21" name="Content Placeholder 12">
            <a:extLst>
              <a:ext uri="{FF2B5EF4-FFF2-40B4-BE49-F238E27FC236}">
                <a16:creationId xmlns:a16="http://schemas.microsoft.com/office/drawing/2014/main" id="{D768602C-E0BB-B3E5-A826-E3EA6EE6D6C8}"/>
              </a:ext>
            </a:extLst>
          </p:cNvPr>
          <p:cNvSpPr txBox="1">
            <a:spLocks/>
          </p:cNvSpPr>
          <p:nvPr>
            <p:custDataLst>
              <p:tags r:id="rId7"/>
            </p:custDataLst>
          </p:nvPr>
        </p:nvSpPr>
        <p:spPr>
          <a:xfrm>
            <a:off x="4267200" y="2271765"/>
            <a:ext cx="3657600" cy="1532614"/>
          </a:xfrm>
          <a:prstGeom prst="rect">
            <a:avLst/>
          </a:prstGeom>
        </p:spPr>
        <p:txBody>
          <a:bodyPr vert="horz" lIns="0" tIns="45720" rIns="91440" bIns="45720" rtlCol="0">
            <a:normAutofit/>
          </a:bodyPr>
          <a:lstStyle>
            <a:lvl1pPr marL="11113" indent="0" algn="l" defTabSz="914354" rtl="0" eaLnBrk="1" latinLnBrk="0" hangingPunct="1">
              <a:lnSpc>
                <a:spcPct val="150000"/>
              </a:lnSpc>
              <a:spcBef>
                <a:spcPts val="1200"/>
              </a:spcBef>
              <a:buFont typeface="Arial" panose="020B0604020202020204" pitchFamily="34" charset="0"/>
              <a:buNone/>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Utilizes Vitess backup hooks with xtrabackup to store consistent backups on object storage; supports replica rebuilds from these backups for quick restoration.</a:t>
            </a:r>
          </a:p>
        </p:txBody>
      </p:sp>
      <p:sp>
        <p:nvSpPr>
          <p:cNvPr id="23" name="Content Placeholder 13">
            <a:extLst>
              <a:ext uri="{FF2B5EF4-FFF2-40B4-BE49-F238E27FC236}">
                <a16:creationId xmlns:a16="http://schemas.microsoft.com/office/drawing/2014/main" id="{081E7304-B211-BEDD-844F-49DCEE6627A7}"/>
              </a:ext>
            </a:extLst>
          </p:cNvPr>
          <p:cNvSpPr txBox="1">
            <a:spLocks/>
          </p:cNvSpPr>
          <p:nvPr>
            <p:custDataLst>
              <p:tags r:id="rId8"/>
            </p:custDataLst>
          </p:nvPr>
        </p:nvSpPr>
        <p:spPr>
          <a:xfrm>
            <a:off x="4267200" y="4762286"/>
            <a:ext cx="3657600" cy="1532614"/>
          </a:xfrm>
          <a:prstGeom prst="rect">
            <a:avLst/>
          </a:prstGeom>
        </p:spPr>
        <p:txBody>
          <a:bodyPr vert="horz" lIns="0" tIns="45720" rIns="91440" bIns="45720" rtlCol="0">
            <a:normAutofit/>
          </a:bodyPr>
          <a:lstStyle>
            <a:lvl1pPr marL="11113" indent="0" algn="l" defTabSz="914354" rtl="0" eaLnBrk="1" latinLnBrk="0" hangingPunct="1">
              <a:lnSpc>
                <a:spcPct val="150000"/>
              </a:lnSpc>
              <a:spcBef>
                <a:spcPts val="1200"/>
              </a:spcBef>
              <a:buFont typeface="Arial" panose="020B0604020202020204" pitchFamily="34" charset="0"/>
              <a:buNone/>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Supports asbackup/restore utilities with cross-datacenter replication (XDR) for strong consistency and disaster recovery over multiple regions.</a:t>
            </a:r>
          </a:p>
        </p:txBody>
      </p:sp>
      <p:sp>
        <p:nvSpPr>
          <p:cNvPr id="25" name="Content Placeholder 18">
            <a:extLst>
              <a:ext uri="{FF2B5EF4-FFF2-40B4-BE49-F238E27FC236}">
                <a16:creationId xmlns:a16="http://schemas.microsoft.com/office/drawing/2014/main" id="{20EC0D44-C2B6-4E2C-75E5-C3CA0642A266}"/>
              </a:ext>
            </a:extLst>
          </p:cNvPr>
          <p:cNvSpPr txBox="1">
            <a:spLocks/>
          </p:cNvSpPr>
          <p:nvPr>
            <p:custDataLst>
              <p:tags r:id="rId9"/>
            </p:custDataLst>
          </p:nvPr>
        </p:nvSpPr>
        <p:spPr>
          <a:xfrm>
            <a:off x="8115300" y="2271765"/>
            <a:ext cx="3657600" cy="1532614"/>
          </a:xfrm>
          <a:prstGeom prst="rect">
            <a:avLst/>
          </a:prstGeom>
        </p:spPr>
        <p:txBody>
          <a:bodyPr vert="horz" lIns="0" tIns="45720" rIns="91440" bIns="45720" rtlCol="0">
            <a:normAutofit/>
          </a:bodyPr>
          <a:lstStyle>
            <a:lvl1pPr marL="11113" indent="0" algn="l" defTabSz="914354" rtl="0" eaLnBrk="1" latinLnBrk="0" hangingPunct="1">
              <a:lnSpc>
                <a:spcPct val="150000"/>
              </a:lnSpc>
              <a:spcBef>
                <a:spcPts val="1200"/>
              </a:spcBef>
              <a:buFont typeface="Arial" panose="020B0604020202020204" pitchFamily="34" charset="0"/>
              <a:buNone/>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Employs nodetool snapshots and sstableloader for backup and restore; multi-DC replication with RF=3 provides disaster recovery across data centers.</a:t>
            </a:r>
          </a:p>
        </p:txBody>
      </p:sp>
      <p:sp>
        <p:nvSpPr>
          <p:cNvPr id="32" name="Content Placeholder 19">
            <a:extLst>
              <a:ext uri="{FF2B5EF4-FFF2-40B4-BE49-F238E27FC236}">
                <a16:creationId xmlns:a16="http://schemas.microsoft.com/office/drawing/2014/main" id="{923882A7-35BE-075E-AB37-DAD8FAFD01B1}"/>
              </a:ext>
            </a:extLst>
          </p:cNvPr>
          <p:cNvSpPr txBox="1">
            <a:spLocks/>
          </p:cNvSpPr>
          <p:nvPr>
            <p:custDataLst>
              <p:tags r:id="rId10"/>
            </p:custDataLst>
          </p:nvPr>
        </p:nvSpPr>
        <p:spPr>
          <a:xfrm>
            <a:off x="8115300" y="4762286"/>
            <a:ext cx="3657600" cy="1532614"/>
          </a:xfrm>
          <a:prstGeom prst="rect">
            <a:avLst/>
          </a:prstGeom>
        </p:spPr>
        <p:txBody>
          <a:bodyPr vert="horz" lIns="0" tIns="45720" rIns="91440" bIns="45720" rtlCol="0">
            <a:normAutofit/>
          </a:bodyPr>
          <a:lstStyle>
            <a:lvl1pPr marL="11113" indent="0" algn="l" defTabSz="914354" rtl="0" eaLnBrk="1" latinLnBrk="0" hangingPunct="1">
              <a:lnSpc>
                <a:spcPct val="150000"/>
              </a:lnSpc>
              <a:spcBef>
                <a:spcPts val="1200"/>
              </a:spcBef>
              <a:buFont typeface="Arial" panose="020B0604020202020204" pitchFamily="34" charset="0"/>
              <a:buNone/>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Offers consistent snapshots and oplog point-in-time recovery (PITR); tools like mongodump/load assist with smaller dataset restores effectively.</a:t>
            </a:r>
          </a:p>
        </p:txBody>
      </p:sp>
      <p:sp>
        <p:nvSpPr>
          <p:cNvPr id="33" name="Text Placeholder 15">
            <a:extLst>
              <a:ext uri="{FF2B5EF4-FFF2-40B4-BE49-F238E27FC236}">
                <a16:creationId xmlns:a16="http://schemas.microsoft.com/office/drawing/2014/main" id="{A50EB923-0E1E-7672-B4B5-8C010D3AA601}"/>
              </a:ext>
            </a:extLst>
          </p:cNvPr>
          <p:cNvSpPr txBox="1">
            <a:spLocks/>
          </p:cNvSpPr>
          <p:nvPr>
            <p:custDataLst>
              <p:tags r:id="rId11"/>
            </p:custDataLst>
          </p:nvPr>
        </p:nvSpPr>
        <p:spPr>
          <a:xfrm>
            <a:off x="4267200" y="1852665"/>
            <a:ext cx="3657600" cy="4191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ea typeface="+mn-ea"/>
                <a:cs typeface="Arial" panose="020B0604020202020204" pitchFamily="34" charset="0"/>
              </a:rPr>
              <a:t>Vitess/MySQL Backup</a:t>
            </a:r>
          </a:p>
        </p:txBody>
      </p:sp>
      <p:sp>
        <p:nvSpPr>
          <p:cNvPr id="34" name="Text Placeholder 17">
            <a:extLst>
              <a:ext uri="{FF2B5EF4-FFF2-40B4-BE49-F238E27FC236}">
                <a16:creationId xmlns:a16="http://schemas.microsoft.com/office/drawing/2014/main" id="{F055AEE4-88B3-4DD7-2254-DFC95380C7F4}"/>
              </a:ext>
            </a:extLst>
          </p:cNvPr>
          <p:cNvSpPr txBox="1">
            <a:spLocks/>
          </p:cNvSpPr>
          <p:nvPr>
            <p:custDataLst>
              <p:tags r:id="rId12"/>
            </p:custDataLst>
          </p:nvPr>
        </p:nvSpPr>
        <p:spPr>
          <a:xfrm>
            <a:off x="8115300" y="1852665"/>
            <a:ext cx="3657600" cy="4191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ea typeface="+mn-ea"/>
                <a:cs typeface="Arial" panose="020B0604020202020204" pitchFamily="34" charset="0"/>
              </a:rPr>
              <a:t>ScyllaDB Snapshots</a:t>
            </a:r>
          </a:p>
        </p:txBody>
      </p:sp>
      <p:sp>
        <p:nvSpPr>
          <p:cNvPr id="35" name="Text Placeholder 21">
            <a:extLst>
              <a:ext uri="{FF2B5EF4-FFF2-40B4-BE49-F238E27FC236}">
                <a16:creationId xmlns:a16="http://schemas.microsoft.com/office/drawing/2014/main" id="{5E09290F-3ACE-4E8F-C0E7-C68178EAB41A}"/>
              </a:ext>
            </a:extLst>
          </p:cNvPr>
          <p:cNvSpPr txBox="1">
            <a:spLocks/>
          </p:cNvSpPr>
          <p:nvPr>
            <p:custDataLst>
              <p:tags r:id="rId13"/>
            </p:custDataLst>
          </p:nvPr>
        </p:nvSpPr>
        <p:spPr>
          <a:xfrm>
            <a:off x="8115300" y="4338096"/>
            <a:ext cx="3657600" cy="4191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ea typeface="+mn-ea"/>
                <a:cs typeface="Arial" panose="020B0604020202020204" pitchFamily="34" charset="0"/>
              </a:rPr>
              <a:t>MongoDB Snapshots &amp; PITR</a:t>
            </a:r>
          </a:p>
        </p:txBody>
      </p:sp>
      <p:sp>
        <p:nvSpPr>
          <p:cNvPr id="36" name="Text Placeholder 23">
            <a:extLst>
              <a:ext uri="{FF2B5EF4-FFF2-40B4-BE49-F238E27FC236}">
                <a16:creationId xmlns:a16="http://schemas.microsoft.com/office/drawing/2014/main" id="{A1493343-5C38-0B1D-AE44-0E6B9AF5AADE}"/>
              </a:ext>
            </a:extLst>
          </p:cNvPr>
          <p:cNvSpPr txBox="1">
            <a:spLocks/>
          </p:cNvSpPr>
          <p:nvPr>
            <p:custDataLst>
              <p:tags r:id="rId14"/>
            </p:custDataLst>
          </p:nvPr>
        </p:nvSpPr>
        <p:spPr>
          <a:xfrm>
            <a:off x="4267200" y="4338096"/>
            <a:ext cx="3657600" cy="4191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ea typeface="+mn-ea"/>
                <a:cs typeface="Arial" panose="020B0604020202020204" pitchFamily="34" charset="0"/>
              </a:rPr>
              <a:t>Aerospike Backup &amp; XDR</a:t>
            </a:r>
          </a:p>
        </p:txBody>
      </p:sp>
      <p:sp>
        <p:nvSpPr>
          <p:cNvPr id="37" name="Text Placeholder 25">
            <a:extLst>
              <a:ext uri="{FF2B5EF4-FFF2-40B4-BE49-F238E27FC236}">
                <a16:creationId xmlns:a16="http://schemas.microsoft.com/office/drawing/2014/main" id="{51C89320-A05D-F444-7C5C-F9E2CA41144E}"/>
              </a:ext>
            </a:extLst>
          </p:cNvPr>
          <p:cNvSpPr txBox="1">
            <a:spLocks/>
          </p:cNvSpPr>
          <p:nvPr>
            <p:custDataLst>
              <p:tags r:id="rId15"/>
            </p:custDataLst>
          </p:nvPr>
        </p:nvSpPr>
        <p:spPr>
          <a:xfrm>
            <a:off x="419100" y="4338096"/>
            <a:ext cx="3657600" cy="4191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ea typeface="+mn-ea"/>
                <a:cs typeface="Arial" panose="020B0604020202020204" pitchFamily="34" charset="0"/>
              </a:rPr>
              <a:t>DragonflyDB Persistence</a:t>
            </a:r>
          </a:p>
        </p:txBody>
      </p:sp>
      <p:sp>
        <p:nvSpPr>
          <p:cNvPr id="38" name="Content Placeholder 10">
            <a:extLst>
              <a:ext uri="{FF2B5EF4-FFF2-40B4-BE49-F238E27FC236}">
                <a16:creationId xmlns:a16="http://schemas.microsoft.com/office/drawing/2014/main" id="{1D68D30B-7356-5745-755D-2D33517C5D89}"/>
              </a:ext>
            </a:extLst>
          </p:cNvPr>
          <p:cNvSpPr txBox="1">
            <a:spLocks/>
          </p:cNvSpPr>
          <p:nvPr>
            <p:custDataLst>
              <p:tags r:id="rId16"/>
            </p:custDataLst>
          </p:nvPr>
        </p:nvSpPr>
        <p:spPr>
          <a:xfrm>
            <a:off x="419100" y="2271765"/>
            <a:ext cx="3657600" cy="1532614"/>
          </a:xfrm>
          <a:prstGeom prst="rect">
            <a:avLst/>
          </a:prstGeom>
        </p:spPr>
        <p:txBody>
          <a:bodyPr vert="horz" lIns="0" tIns="45720" rIns="91440" bIns="45720" rtlCol="0">
            <a:normAutofit/>
          </a:bodyPr>
          <a:lstStyle>
            <a:defPPr>
              <a:defRPr lang="en-US"/>
            </a:defPPr>
            <a:lvl1pPr marL="11113" marR="0" lvl="0" indent="0" defTabSz="914354" fontAlgn="auto">
              <a:lnSpc>
                <a:spcPct val="114000"/>
              </a:lnSpc>
              <a:spcBef>
                <a:spcPts val="1000"/>
              </a:spcBef>
              <a:spcAft>
                <a:spcPts val="0"/>
              </a:spcAft>
              <a:buClrTx/>
              <a:buSzTx/>
              <a:buFont typeface="Arial" panose="020B0604020202020204" pitchFamily="34" charset="0"/>
              <a:buNone/>
              <a:tabLst/>
              <a:defRPr kumimoji="0" sz="1400" b="0" i="0" u="none" strike="noStrike" cap="none" spc="0" normalizeH="0" baseline="0">
                <a:ln>
                  <a:noFill/>
                </a:ln>
                <a:effectLst/>
                <a:uLnTx/>
                <a:uFillTx/>
                <a:cs typeface="Arial" panose="020B0604020202020204" pitchFamily="34" charset="0"/>
              </a:defRPr>
            </a:lvl1pPr>
            <a:lvl2pPr marL="628635" indent="-285744" defTabSz="914354">
              <a:lnSpc>
                <a:spcPct val="150000"/>
              </a:lnSpc>
              <a:spcBef>
                <a:spcPts val="1200"/>
              </a:spcBef>
              <a:buFont typeface="Arial" panose="020B0604020202020204" pitchFamily="34" charset="0"/>
              <a:buChar char="•"/>
              <a:tabLst/>
              <a:defRPr sz="1400">
                <a:cs typeface="Arial" panose="020B0604020202020204" pitchFamily="34" charset="0"/>
              </a:defRPr>
            </a:lvl2pPr>
            <a:lvl3pPr marL="1085824" indent="-285744" defTabSz="914354">
              <a:lnSpc>
                <a:spcPct val="150000"/>
              </a:lnSpc>
              <a:spcBef>
                <a:spcPts val="1200"/>
              </a:spcBef>
              <a:buFont typeface="Arial" panose="020B0604020202020204" pitchFamily="34" charset="0"/>
              <a:buChar char="•"/>
              <a:tabLst/>
              <a:defRPr sz="1400">
                <a:cs typeface="Arial" panose="020B0604020202020204" pitchFamily="34" charset="0"/>
              </a:defRPr>
            </a:lvl3pPr>
            <a:lvl4pPr marL="1543012" indent="-285744" defTabSz="914354">
              <a:lnSpc>
                <a:spcPct val="150000"/>
              </a:lnSpc>
              <a:spcBef>
                <a:spcPts val="1200"/>
              </a:spcBef>
              <a:buFont typeface="Arial" panose="020B0604020202020204" pitchFamily="34" charset="0"/>
              <a:buChar char="•"/>
              <a:tabLst/>
              <a:defRPr sz="1400">
                <a:cs typeface="Arial" panose="020B0604020202020204" pitchFamily="34" charset="0"/>
              </a:defRPr>
            </a:lvl4pPr>
            <a:lvl5pPr marL="2001789" indent="-285744" defTabSz="914354">
              <a:lnSpc>
                <a:spcPct val="150000"/>
              </a:lnSpc>
              <a:spcBef>
                <a:spcPts val="1200"/>
              </a:spcBef>
              <a:buFont typeface="Arial" panose="020B0604020202020204" pitchFamily="34" charset="0"/>
              <a:buChar char="•"/>
              <a:tabLst/>
              <a:defRPr sz="1400">
                <a:cs typeface="Arial" panose="020B0604020202020204"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Uses xCluster for asynchronous replication and scheduled table or group backups to object storage, ensuring data durability and easy recovery.</a:t>
            </a:r>
          </a:p>
        </p:txBody>
      </p:sp>
      <p:sp>
        <p:nvSpPr>
          <p:cNvPr id="39" name="Text Placeholder 9">
            <a:extLst>
              <a:ext uri="{FF2B5EF4-FFF2-40B4-BE49-F238E27FC236}">
                <a16:creationId xmlns:a16="http://schemas.microsoft.com/office/drawing/2014/main" id="{4A148942-BCE7-0300-6DF3-0D7477852C12}"/>
              </a:ext>
            </a:extLst>
          </p:cNvPr>
          <p:cNvSpPr txBox="1">
            <a:spLocks/>
          </p:cNvSpPr>
          <p:nvPr>
            <p:custDataLst>
              <p:tags r:id="rId17"/>
            </p:custDataLst>
          </p:nvPr>
        </p:nvSpPr>
        <p:spPr>
          <a:xfrm>
            <a:off x="419100" y="1852665"/>
            <a:ext cx="3657600" cy="419100"/>
          </a:xfrm>
          <a:prstGeom prst="rect">
            <a:avLst/>
          </a:prstGeom>
        </p:spPr>
        <p:txBody>
          <a:bodyPr vert="horz" lIns="0" tIns="45720" rIns="91440" bIns="45720" rtlCol="0" anchor="t">
            <a:normAutofit/>
          </a:bodyPr>
          <a:lstStyle>
            <a:defPPr>
              <a:defRPr lang="en-US"/>
            </a:defPPr>
            <a:lvl1pPr marR="0" lvl="0" indent="0" defTabSz="914354" fontAlgn="auto">
              <a:lnSpc>
                <a:spcPct val="100000"/>
              </a:lnSpc>
              <a:spcBef>
                <a:spcPts val="1200"/>
              </a:spcBef>
              <a:spcAft>
                <a:spcPts val="0"/>
              </a:spcAft>
              <a:buClrTx/>
              <a:buSzTx/>
              <a:buFont typeface="Arial" panose="020B0604020202020204" pitchFamily="34" charset="0"/>
              <a:buNone/>
              <a:tabLst/>
              <a:defRPr kumimoji="0" sz="1600" b="1" i="0" u="none" strike="noStrike" cap="none" spc="0" normalizeH="0" baseline="0">
                <a:ln>
                  <a:noFill/>
                </a:ln>
                <a:solidFill>
                  <a:schemeClr val="accent1"/>
                </a:solidFill>
                <a:effectLst/>
                <a:uLnTx/>
                <a:uFillTx/>
                <a:latin typeface="+mj-lt"/>
                <a:cs typeface="Arial" panose="020B0604020202020204" pitchFamily="34" charset="0"/>
              </a:defRPr>
            </a:lvl1pPr>
            <a:lvl2pPr marL="457178" indent="0" defTabSz="914354">
              <a:lnSpc>
                <a:spcPct val="150000"/>
              </a:lnSpc>
              <a:spcBef>
                <a:spcPts val="1200"/>
              </a:spcBef>
              <a:buFont typeface="Arial" panose="020B0604020202020204" pitchFamily="34" charset="0"/>
              <a:buNone/>
              <a:tabLst/>
              <a:defRPr sz="2000" b="1">
                <a:cs typeface="Arial" panose="020B0604020202020204" pitchFamily="34" charset="0"/>
              </a:defRPr>
            </a:lvl2pPr>
            <a:lvl3pPr marL="914354" indent="0" defTabSz="914354">
              <a:lnSpc>
                <a:spcPct val="150000"/>
              </a:lnSpc>
              <a:spcBef>
                <a:spcPts val="1200"/>
              </a:spcBef>
              <a:buFont typeface="Arial" panose="020B0604020202020204" pitchFamily="34" charset="0"/>
              <a:buNone/>
              <a:tabLst/>
              <a:defRPr b="1">
                <a:cs typeface="Arial" panose="020B0604020202020204" pitchFamily="34" charset="0"/>
              </a:defRPr>
            </a:lvl3pPr>
            <a:lvl4pPr marL="1371532" indent="0" defTabSz="914354">
              <a:lnSpc>
                <a:spcPct val="150000"/>
              </a:lnSpc>
              <a:spcBef>
                <a:spcPts val="1200"/>
              </a:spcBef>
              <a:buFont typeface="Arial" panose="020B0604020202020204" pitchFamily="34" charset="0"/>
              <a:buNone/>
              <a:tabLst/>
              <a:defRPr sz="1600" b="1">
                <a:cs typeface="Arial" panose="020B0604020202020204" pitchFamily="34" charset="0"/>
              </a:defRPr>
            </a:lvl4pPr>
            <a:lvl5pPr marL="1828709" indent="0" defTabSz="914354">
              <a:lnSpc>
                <a:spcPct val="150000"/>
              </a:lnSpc>
              <a:spcBef>
                <a:spcPts val="1200"/>
              </a:spcBef>
              <a:buFont typeface="Arial" panose="020B0604020202020204" pitchFamily="34" charset="0"/>
              <a:buNone/>
              <a:tabLst/>
              <a:defRPr sz="1600" b="1">
                <a:cs typeface="Arial" panose="020B0604020202020204" pitchFamily="34" charset="0"/>
              </a:defRPr>
            </a:lvl5pPr>
            <a:lvl6pPr marL="2285886" indent="0" defTabSz="914354">
              <a:lnSpc>
                <a:spcPct val="90000"/>
              </a:lnSpc>
              <a:spcBef>
                <a:spcPts val="500"/>
              </a:spcBef>
              <a:buFont typeface="Arial" panose="020B0604020202020204" pitchFamily="34" charset="0"/>
              <a:buNone/>
              <a:defRPr sz="1600" b="1"/>
            </a:lvl6pPr>
            <a:lvl7pPr marL="2743062" indent="0" defTabSz="914354">
              <a:lnSpc>
                <a:spcPct val="90000"/>
              </a:lnSpc>
              <a:spcBef>
                <a:spcPts val="500"/>
              </a:spcBef>
              <a:buFont typeface="Arial" panose="020B0604020202020204" pitchFamily="34" charset="0"/>
              <a:buNone/>
              <a:defRPr sz="1600" b="1"/>
            </a:lvl7pPr>
            <a:lvl8pPr marL="3200240" indent="0" defTabSz="914354">
              <a:lnSpc>
                <a:spcPct val="90000"/>
              </a:lnSpc>
              <a:spcBef>
                <a:spcPts val="500"/>
              </a:spcBef>
              <a:buFont typeface="Arial" panose="020B0604020202020204" pitchFamily="34" charset="0"/>
              <a:buNone/>
              <a:defRPr sz="1600" b="1"/>
            </a:lvl8pPr>
            <a:lvl9pPr marL="3657418" indent="0" defTabSz="914354">
              <a:lnSpc>
                <a:spcPct val="90000"/>
              </a:lnSpc>
              <a:spcBef>
                <a:spcPts val="500"/>
              </a:spcBef>
              <a:buFont typeface="Arial" panose="020B0604020202020204" pitchFamily="34" charset="0"/>
              <a:buNone/>
              <a:defRPr sz="1600" b="1"/>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solidFill>
                  <a:schemeClr val="tx1"/>
                </a:solidFill>
                <a:effectLst/>
                <a:uLnTx/>
                <a:uFillTx/>
                <a:ea typeface="+mn-ea"/>
                <a:cs typeface="Arial" panose="020B0604020202020204" pitchFamily="34" charset="0"/>
              </a:rPr>
              <a:t>YugabyteDB Backups</a:t>
            </a:r>
          </a:p>
        </p:txBody>
      </p:sp>
      <p:pic>
        <p:nvPicPr>
          <p:cNvPr id="40" name="Graphic 39">
            <a:extLst>
              <a:ext uri="{FF2B5EF4-FFF2-40B4-BE49-F238E27FC236}">
                <a16:creationId xmlns:a16="http://schemas.microsoft.com/office/drawing/2014/main" id="{385FF5F0-BC53-F62E-2CE2-C5FE8B9BF2BD}"/>
              </a:ext>
            </a:extLst>
          </p:cNvPr>
          <p:cNvPicPr>
            <a:picLocks noChangeAspect="1"/>
          </p:cNvPicPr>
          <p:nvPr>
            <p:custDataLst>
              <p:tags r:id="rId18"/>
            </p:custDataLst>
          </p:nvPr>
        </p:nvPicPr>
        <p:blipFill>
          <a:blip r:embed="rId27">
            <a:extLst>
              <a:ext uri="{96DAC541-7B7A-43D3-8B79-37D633B846F1}">
                <asvg:svgBlip xmlns:asvg="http://schemas.microsoft.com/office/drawing/2016/SVG/main" r:embed="rId28"/>
              </a:ext>
            </a:extLst>
          </a:blip>
          <a:stretch>
            <a:fillRect/>
          </a:stretch>
        </p:blipFill>
        <p:spPr>
          <a:xfrm>
            <a:off x="419100" y="1485900"/>
            <a:ext cx="274320" cy="274320"/>
          </a:xfrm>
          <a:prstGeom prst="rect">
            <a:avLst/>
          </a:prstGeom>
        </p:spPr>
      </p:pic>
      <p:pic>
        <p:nvPicPr>
          <p:cNvPr id="41" name="Graphic 40">
            <a:extLst>
              <a:ext uri="{FF2B5EF4-FFF2-40B4-BE49-F238E27FC236}">
                <a16:creationId xmlns:a16="http://schemas.microsoft.com/office/drawing/2014/main" id="{E7347FA1-7C1F-0F44-71D8-60BFBFFD94C2}"/>
              </a:ext>
            </a:extLst>
          </p:cNvPr>
          <p:cNvPicPr>
            <a:picLocks noChangeAspect="1"/>
          </p:cNvPicPr>
          <p:nvPr>
            <p:custDataLst>
              <p:tags r:id="rId19"/>
            </p:custDataLst>
          </p:nvPr>
        </p:nvPicPr>
        <p:blipFill>
          <a:blip r:embed="rId29">
            <a:extLst>
              <a:ext uri="{96DAC541-7B7A-43D3-8B79-37D633B846F1}">
                <asvg:svgBlip xmlns:asvg="http://schemas.microsoft.com/office/drawing/2016/SVG/main" r:embed="rId30"/>
              </a:ext>
            </a:extLst>
          </a:blip>
          <a:stretch>
            <a:fillRect/>
          </a:stretch>
        </p:blipFill>
        <p:spPr>
          <a:xfrm>
            <a:off x="4267200" y="1485900"/>
            <a:ext cx="274320" cy="274320"/>
          </a:xfrm>
          <a:prstGeom prst="rect">
            <a:avLst/>
          </a:prstGeom>
        </p:spPr>
      </p:pic>
      <p:pic>
        <p:nvPicPr>
          <p:cNvPr id="42" name="Graphic 41">
            <a:extLst>
              <a:ext uri="{FF2B5EF4-FFF2-40B4-BE49-F238E27FC236}">
                <a16:creationId xmlns:a16="http://schemas.microsoft.com/office/drawing/2014/main" id="{1C21C25C-0BBF-36CE-26B9-89D19AD44B85}"/>
              </a:ext>
            </a:extLst>
          </p:cNvPr>
          <p:cNvPicPr>
            <a:picLocks noChangeAspect="1"/>
          </p:cNvPicPr>
          <p:nvPr>
            <p:custDataLst>
              <p:tags r:id="rId20"/>
            </p:custDataLst>
          </p:nvPr>
        </p:nvPicPr>
        <p:blipFill>
          <a:blip r:embed="rId31">
            <a:extLst>
              <a:ext uri="{96DAC541-7B7A-43D3-8B79-37D633B846F1}">
                <asvg:svgBlip xmlns:asvg="http://schemas.microsoft.com/office/drawing/2016/SVG/main" r:embed="rId32"/>
              </a:ext>
            </a:extLst>
          </a:blip>
          <a:stretch>
            <a:fillRect/>
          </a:stretch>
        </p:blipFill>
        <p:spPr>
          <a:xfrm>
            <a:off x="8115300" y="1485900"/>
            <a:ext cx="274320" cy="274320"/>
          </a:xfrm>
          <a:prstGeom prst="rect">
            <a:avLst/>
          </a:prstGeom>
        </p:spPr>
      </p:pic>
      <p:pic>
        <p:nvPicPr>
          <p:cNvPr id="43" name="Graphic 42">
            <a:extLst>
              <a:ext uri="{FF2B5EF4-FFF2-40B4-BE49-F238E27FC236}">
                <a16:creationId xmlns:a16="http://schemas.microsoft.com/office/drawing/2014/main" id="{CCC6DDFB-07F6-9861-8018-666D259814FC}"/>
              </a:ext>
            </a:extLst>
          </p:cNvPr>
          <p:cNvPicPr>
            <a:picLocks noChangeAspect="1"/>
          </p:cNvPicPr>
          <p:nvPr>
            <p:custDataLst>
              <p:tags r:id="rId21"/>
            </p:custDataLst>
          </p:nvPr>
        </p:nvPicPr>
        <p:blipFill>
          <a:blip r:embed="rId33">
            <a:extLst>
              <a:ext uri="{96DAC541-7B7A-43D3-8B79-37D633B846F1}">
                <asvg:svgBlip xmlns:asvg="http://schemas.microsoft.com/office/drawing/2016/SVG/main" r:embed="rId34"/>
              </a:ext>
            </a:extLst>
          </a:blip>
          <a:stretch>
            <a:fillRect/>
          </a:stretch>
        </p:blipFill>
        <p:spPr>
          <a:xfrm>
            <a:off x="419100" y="3976360"/>
            <a:ext cx="274320" cy="274320"/>
          </a:xfrm>
          <a:prstGeom prst="rect">
            <a:avLst/>
          </a:prstGeom>
        </p:spPr>
      </p:pic>
      <p:pic>
        <p:nvPicPr>
          <p:cNvPr id="44" name="Graphic 43">
            <a:extLst>
              <a:ext uri="{FF2B5EF4-FFF2-40B4-BE49-F238E27FC236}">
                <a16:creationId xmlns:a16="http://schemas.microsoft.com/office/drawing/2014/main" id="{EDED2C4F-852B-0A7D-F39B-A69773157F47}"/>
              </a:ext>
            </a:extLst>
          </p:cNvPr>
          <p:cNvPicPr>
            <a:picLocks noChangeAspect="1"/>
          </p:cNvPicPr>
          <p:nvPr>
            <p:custDataLst>
              <p:tags r:id="rId22"/>
            </p:custDataLst>
          </p:nvPr>
        </p:nvPicPr>
        <p:blipFill>
          <a:blip r:embed="rId35">
            <a:extLst>
              <a:ext uri="{96DAC541-7B7A-43D3-8B79-37D633B846F1}">
                <asvg:svgBlip xmlns:asvg="http://schemas.microsoft.com/office/drawing/2016/SVG/main" r:embed="rId36"/>
              </a:ext>
            </a:extLst>
          </a:blip>
          <a:stretch>
            <a:fillRect/>
          </a:stretch>
        </p:blipFill>
        <p:spPr>
          <a:xfrm>
            <a:off x="4267200" y="3976360"/>
            <a:ext cx="274320" cy="274320"/>
          </a:xfrm>
          <a:prstGeom prst="rect">
            <a:avLst/>
          </a:prstGeom>
        </p:spPr>
      </p:pic>
      <p:pic>
        <p:nvPicPr>
          <p:cNvPr id="45" name="Graphic 44">
            <a:extLst>
              <a:ext uri="{FF2B5EF4-FFF2-40B4-BE49-F238E27FC236}">
                <a16:creationId xmlns:a16="http://schemas.microsoft.com/office/drawing/2014/main" id="{D2205DC0-C85E-3635-BA41-4990D6F96B19}"/>
              </a:ext>
            </a:extLst>
          </p:cNvPr>
          <p:cNvPicPr>
            <a:picLocks noChangeAspect="1"/>
          </p:cNvPicPr>
          <p:nvPr>
            <p:custDataLst>
              <p:tags r:id="rId23"/>
            </p:custDataLst>
          </p:nvPr>
        </p:nvPicPr>
        <p:blipFill>
          <a:blip r:embed="rId37">
            <a:extLst>
              <a:ext uri="{96DAC541-7B7A-43D3-8B79-37D633B846F1}">
                <asvg:svgBlip xmlns:asvg="http://schemas.microsoft.com/office/drawing/2016/SVG/main" r:embed="rId38"/>
              </a:ext>
            </a:extLst>
          </a:blip>
          <a:stretch>
            <a:fillRect/>
          </a:stretch>
        </p:blipFill>
        <p:spPr>
          <a:xfrm>
            <a:off x="8115300" y="3976360"/>
            <a:ext cx="274320" cy="274320"/>
          </a:xfrm>
          <a:prstGeom prst="rect">
            <a:avLst/>
          </a:prstGeom>
        </p:spPr>
      </p:pic>
    </p:spTree>
    <p:extLst>
      <p:ext uri="{BB962C8B-B14F-4D97-AF65-F5344CB8AC3E}">
        <p14:creationId xmlns:p14="http://schemas.microsoft.com/office/powerpoint/2010/main" val="2506897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8E28A-FEED-D720-6DE6-A2E10530D1A5}"/>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2F334DDB-4414-6800-3245-7F5CA379EEC5}"/>
              </a:ext>
            </a:extLst>
          </p:cNvPr>
          <p:cNvSpPr txBox="1"/>
          <p:nvPr>
            <p:custDataLst>
              <p:tags r:id="rId1"/>
            </p:custDataLst>
          </p:nvPr>
        </p:nvSpPr>
        <p:spPr>
          <a:xfrm>
            <a:off x="419100" y="249300"/>
            <a:ext cx="3581400" cy="414150"/>
          </a:xfrm>
          <a:prstGeom prst="rect">
            <a:avLst/>
          </a:prstGeom>
          <a:noFill/>
        </p:spPr>
        <p:txBody>
          <a:bodyPr wrap="square" lIns="0">
            <a:spAutoFit/>
          </a:bodyPr>
          <a:lstStyle/>
          <a:p>
            <a:r>
              <a:rPr lang="en-US" sz="1400" noProof="1">
                <a:solidFill>
                  <a:schemeClr val="tx2"/>
                </a:solidFill>
              </a:rPr>
              <a:t>Service Catalog</a:t>
            </a:r>
          </a:p>
        </p:txBody>
      </p:sp>
      <p:sp>
        <p:nvSpPr>
          <p:cNvPr id="9" name="Title 8">
            <a:extLst>
              <a:ext uri="{FF2B5EF4-FFF2-40B4-BE49-F238E27FC236}">
                <a16:creationId xmlns:a16="http://schemas.microsoft.com/office/drawing/2014/main" id="{98FF4536-68BD-1CEC-2AE2-47AE34CF0DB0}"/>
              </a:ext>
            </a:extLst>
          </p:cNvPr>
          <p:cNvSpPr>
            <a:spLocks noGrp="1"/>
          </p:cNvSpPr>
          <p:nvPr>
            <p:ph type="title"/>
            <p:custDataLst>
              <p:tags r:id="rId2"/>
            </p:custDataLst>
          </p:nvPr>
        </p:nvSpPr>
        <p:spPr/>
        <p:txBody>
          <a:bodyPr lIns="0">
            <a:normAutofit/>
          </a:bodyPr>
          <a:lstStyle/>
          <a:p>
            <a:r>
              <a:rPr lang="en-US" noProof="1"/>
              <a:t>Minimal Service Catalog</a:t>
            </a:r>
          </a:p>
        </p:txBody>
      </p:sp>
      <p:sp>
        <p:nvSpPr>
          <p:cNvPr id="16" name="Rectangle 15">
            <a:extLst>
              <a:ext uri="{FF2B5EF4-FFF2-40B4-BE49-F238E27FC236}">
                <a16:creationId xmlns:a16="http://schemas.microsoft.com/office/drawing/2014/main" id="{8FAD664E-1615-ADC9-FEDF-C4124933C48C}"/>
              </a:ext>
            </a:extLst>
          </p:cNvPr>
          <p:cNvSpPr/>
          <p:nvPr>
            <p:custDataLst>
              <p:tags r:id="rId3"/>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Franklin Gothic Book" panose="020B0503020102020204"/>
              <a:ea typeface="+mn-ea"/>
              <a:cs typeface="+mn-cs"/>
            </a:endParaRPr>
          </a:p>
        </p:txBody>
      </p:sp>
      <p:sp>
        <p:nvSpPr>
          <p:cNvPr id="6" name="TextBox 5">
            <a:extLst>
              <a:ext uri="{FF2B5EF4-FFF2-40B4-BE49-F238E27FC236}">
                <a16:creationId xmlns:a16="http://schemas.microsoft.com/office/drawing/2014/main" id="{83CEE691-FC3F-8E09-534B-AB1A09E0104F}"/>
              </a:ext>
            </a:extLst>
          </p:cNvPr>
          <p:cNvSpPr txBox="1"/>
          <p:nvPr/>
        </p:nvSpPr>
        <p:spPr>
          <a:xfrm>
            <a:off x="419100" y="1485900"/>
            <a:ext cx="734291" cy="369332"/>
          </a:xfrm>
          <a:prstGeom prst="rect">
            <a:avLst/>
          </a:prstGeom>
          <a:noFill/>
        </p:spPr>
        <p:txBody>
          <a:bodyPr wrap="square" lIns="0" rtlCol="0">
            <a:spAutoFit/>
          </a:bodyPr>
          <a:lstStyle/>
          <a:p>
            <a:r>
              <a:rPr lang="en-US" b="1" noProof="1">
                <a:solidFill>
                  <a:schemeClr val="accent1"/>
                </a:solidFill>
              </a:rPr>
              <a:t>01</a:t>
            </a:r>
          </a:p>
        </p:txBody>
      </p:sp>
      <p:sp>
        <p:nvSpPr>
          <p:cNvPr id="7" name="TextBox 6">
            <a:extLst>
              <a:ext uri="{FF2B5EF4-FFF2-40B4-BE49-F238E27FC236}">
                <a16:creationId xmlns:a16="http://schemas.microsoft.com/office/drawing/2014/main" id="{B2602348-87AB-00B1-7BBB-79B6F3BE93BD}"/>
              </a:ext>
            </a:extLst>
          </p:cNvPr>
          <p:cNvSpPr txBox="1"/>
          <p:nvPr/>
        </p:nvSpPr>
        <p:spPr>
          <a:xfrm>
            <a:off x="2701686" y="1485900"/>
            <a:ext cx="734291" cy="369332"/>
          </a:xfrm>
          <a:prstGeom prst="rect">
            <a:avLst/>
          </a:prstGeom>
          <a:noFill/>
        </p:spPr>
        <p:txBody>
          <a:bodyPr wrap="square" lIns="0" rtlCol="0">
            <a:spAutoFit/>
          </a:bodyPr>
          <a:lstStyle/>
          <a:p>
            <a:r>
              <a:rPr lang="en-US" b="1" noProof="1">
                <a:solidFill>
                  <a:schemeClr val="accent1"/>
                </a:solidFill>
              </a:rPr>
              <a:t>02</a:t>
            </a:r>
          </a:p>
        </p:txBody>
      </p:sp>
      <p:sp>
        <p:nvSpPr>
          <p:cNvPr id="8" name="TextBox 7">
            <a:extLst>
              <a:ext uri="{FF2B5EF4-FFF2-40B4-BE49-F238E27FC236}">
                <a16:creationId xmlns:a16="http://schemas.microsoft.com/office/drawing/2014/main" id="{FDF33FFA-EA9E-EA9D-8A37-37F959626F38}"/>
              </a:ext>
            </a:extLst>
          </p:cNvPr>
          <p:cNvSpPr txBox="1"/>
          <p:nvPr/>
        </p:nvSpPr>
        <p:spPr>
          <a:xfrm>
            <a:off x="4984274" y="1485900"/>
            <a:ext cx="734291" cy="369332"/>
          </a:xfrm>
          <a:prstGeom prst="rect">
            <a:avLst/>
          </a:prstGeom>
          <a:noFill/>
        </p:spPr>
        <p:txBody>
          <a:bodyPr wrap="square" lIns="0" rtlCol="0">
            <a:spAutoFit/>
          </a:bodyPr>
          <a:lstStyle/>
          <a:p>
            <a:r>
              <a:rPr lang="en-US" b="1" noProof="1">
                <a:solidFill>
                  <a:schemeClr val="accent1"/>
                </a:solidFill>
              </a:rPr>
              <a:t>03</a:t>
            </a:r>
          </a:p>
        </p:txBody>
      </p:sp>
      <p:sp>
        <p:nvSpPr>
          <p:cNvPr id="19" name="TextBox 18">
            <a:extLst>
              <a:ext uri="{FF2B5EF4-FFF2-40B4-BE49-F238E27FC236}">
                <a16:creationId xmlns:a16="http://schemas.microsoft.com/office/drawing/2014/main" id="{31CBAA71-D4CD-F84F-F41C-28FFAC9985D1}"/>
              </a:ext>
            </a:extLst>
          </p:cNvPr>
          <p:cNvSpPr txBox="1"/>
          <p:nvPr/>
        </p:nvSpPr>
        <p:spPr>
          <a:xfrm>
            <a:off x="7266860" y="1485900"/>
            <a:ext cx="734291" cy="369332"/>
          </a:xfrm>
          <a:prstGeom prst="rect">
            <a:avLst/>
          </a:prstGeom>
          <a:noFill/>
        </p:spPr>
        <p:txBody>
          <a:bodyPr wrap="square" lIns="0" rtlCol="0">
            <a:spAutoFit/>
          </a:bodyPr>
          <a:lstStyle/>
          <a:p>
            <a:r>
              <a:rPr lang="en-US" b="1" noProof="1">
                <a:solidFill>
                  <a:schemeClr val="accent1"/>
                </a:solidFill>
              </a:rPr>
              <a:t>04</a:t>
            </a:r>
          </a:p>
        </p:txBody>
      </p:sp>
      <p:sp>
        <p:nvSpPr>
          <p:cNvPr id="20" name="TextBox 19">
            <a:extLst>
              <a:ext uri="{FF2B5EF4-FFF2-40B4-BE49-F238E27FC236}">
                <a16:creationId xmlns:a16="http://schemas.microsoft.com/office/drawing/2014/main" id="{9E021C38-DC28-96C9-9EC9-E92409FBCC4E}"/>
              </a:ext>
            </a:extLst>
          </p:cNvPr>
          <p:cNvSpPr txBox="1"/>
          <p:nvPr/>
        </p:nvSpPr>
        <p:spPr>
          <a:xfrm>
            <a:off x="9549448" y="1485900"/>
            <a:ext cx="734291" cy="369332"/>
          </a:xfrm>
          <a:prstGeom prst="rect">
            <a:avLst/>
          </a:prstGeom>
          <a:noFill/>
        </p:spPr>
        <p:txBody>
          <a:bodyPr wrap="square" lIns="0" rtlCol="0">
            <a:spAutoFit/>
          </a:bodyPr>
          <a:lstStyle/>
          <a:p>
            <a:r>
              <a:rPr lang="en-US" b="1" noProof="1">
                <a:solidFill>
                  <a:schemeClr val="accent1"/>
                </a:solidFill>
              </a:rPr>
              <a:t>05</a:t>
            </a:r>
          </a:p>
        </p:txBody>
      </p:sp>
      <p:grpSp>
        <p:nvGrpSpPr>
          <p:cNvPr id="21" name="Group 20">
            <a:extLst>
              <a:ext uri="{FF2B5EF4-FFF2-40B4-BE49-F238E27FC236}">
                <a16:creationId xmlns:a16="http://schemas.microsoft.com/office/drawing/2014/main" id="{1FD93B3D-0601-A5A9-8248-46F232499F18}"/>
              </a:ext>
            </a:extLst>
          </p:cNvPr>
          <p:cNvGrpSpPr/>
          <p:nvPr>
            <p:custDataLst>
              <p:tags r:id="rId4"/>
            </p:custDataLst>
          </p:nvPr>
        </p:nvGrpSpPr>
        <p:grpSpPr>
          <a:xfrm>
            <a:off x="9440602" y="162617"/>
            <a:ext cx="2576145" cy="1301528"/>
            <a:chOff x="5326996" y="628184"/>
            <a:chExt cx="2576145" cy="1301528"/>
          </a:xfrm>
        </p:grpSpPr>
        <p:sp>
          <p:nvSpPr>
            <p:cNvPr id="22" name="Rounded Rectangle 21">
              <a:extLst>
                <a:ext uri="{FF2B5EF4-FFF2-40B4-BE49-F238E27FC236}">
                  <a16:creationId xmlns:a16="http://schemas.microsoft.com/office/drawing/2014/main" id="{041D4FE6-43DE-1B5C-1D99-FC0CCF7A49E0}"/>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solidFill>
                  <a:srgbClr val="100F19"/>
                </a:solidFill>
              </a:endParaRPr>
            </a:p>
          </p:txBody>
        </p:sp>
        <p:pic>
          <p:nvPicPr>
            <p:cNvPr id="23" name="Graphic 22">
              <a:extLst>
                <a:ext uri="{FF2B5EF4-FFF2-40B4-BE49-F238E27FC236}">
                  <a16:creationId xmlns:a16="http://schemas.microsoft.com/office/drawing/2014/main" id="{580A6821-7519-BC2F-87E6-B1D3698E1AD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40548" y="734271"/>
              <a:ext cx="219238" cy="219238"/>
            </a:xfrm>
            <a:prstGeom prst="rect">
              <a:avLst/>
            </a:prstGeom>
          </p:spPr>
        </p:pic>
        <p:sp>
          <p:nvSpPr>
            <p:cNvPr id="24" name="Freeform 23">
              <a:extLst>
                <a:ext uri="{FF2B5EF4-FFF2-40B4-BE49-F238E27FC236}">
                  <a16:creationId xmlns:a16="http://schemas.microsoft.com/office/drawing/2014/main" id="{EB09DC56-0A06-5A9B-6E16-5E9B56617EC2}"/>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noProof="1">
                <a:solidFill>
                  <a:srgbClr val="100F19"/>
                </a:solidFill>
              </a:endParaRPr>
            </a:p>
          </p:txBody>
        </p:sp>
      </p:grpSp>
      <p:sp>
        <p:nvSpPr>
          <p:cNvPr id="25" name="TextBox 24">
            <a:extLst>
              <a:ext uri="{FF2B5EF4-FFF2-40B4-BE49-F238E27FC236}">
                <a16:creationId xmlns:a16="http://schemas.microsoft.com/office/drawing/2014/main" id="{20A6E4F3-D135-9237-45DE-67450A0C6732}"/>
              </a:ext>
            </a:extLst>
          </p:cNvPr>
          <p:cNvSpPr txBox="1"/>
          <p:nvPr>
            <p:custDataLst>
              <p:tags r:id="rId5"/>
            </p:custDataLst>
          </p:nvPr>
        </p:nvSpPr>
        <p:spPr>
          <a:xfrm>
            <a:off x="9552588" y="542869"/>
            <a:ext cx="2351599" cy="825024"/>
          </a:xfrm>
          <a:prstGeom prst="rect">
            <a:avLst/>
          </a:prstGeom>
          <a:noFill/>
        </p:spPr>
        <p:txBody>
          <a:bodyPr wrap="square" lIns="0" tIns="45720" rIns="0" bIns="0" rtlCol="0">
            <a:normAutofit/>
          </a:bodyPr>
          <a:lstStyle/>
          <a:p>
            <a:r>
              <a:rPr lang="en-US" sz="1100" noProof="1">
                <a:solidFill>
                  <a:srgbClr val="100F19"/>
                </a:solidFill>
                <a:latin typeface="Franklin Gothic Book" panose="020B0503020102020204" pitchFamily="34" charset="0"/>
              </a:rPr>
              <a:t>Customize SKUs with resource sizes and replication factors based on tenant workload profiles to optimize cost and performance.</a:t>
            </a:r>
          </a:p>
        </p:txBody>
      </p:sp>
      <p:sp>
        <p:nvSpPr>
          <p:cNvPr id="18" name="Content Placeholder 9">
            <a:extLst>
              <a:ext uri="{FF2B5EF4-FFF2-40B4-BE49-F238E27FC236}">
                <a16:creationId xmlns:a16="http://schemas.microsoft.com/office/drawing/2014/main" id="{D22606F0-9D5F-19BD-992D-8B763251D4C5}"/>
              </a:ext>
            </a:extLst>
          </p:cNvPr>
          <p:cNvSpPr txBox="1">
            <a:spLocks/>
          </p:cNvSpPr>
          <p:nvPr>
            <p:custDataLst>
              <p:tags r:id="rId6"/>
            </p:custDataLst>
          </p:nvPr>
        </p:nvSpPr>
        <p:spPr>
          <a:xfrm>
            <a:off x="419100" y="2543740"/>
            <a:ext cx="2223452"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yb-shared: 2 vCPU / 8GB RAM, shared universe for single-region dev/test. yb-global: 8–32 vCPU / 32–128GB RAM, designed for x-region active/active global tables.</a:t>
            </a:r>
          </a:p>
        </p:txBody>
      </p:sp>
      <p:sp>
        <p:nvSpPr>
          <p:cNvPr id="26" name="Content Placeholder 10">
            <a:extLst>
              <a:ext uri="{FF2B5EF4-FFF2-40B4-BE49-F238E27FC236}">
                <a16:creationId xmlns:a16="http://schemas.microsoft.com/office/drawing/2014/main" id="{613339E2-F15B-C2BA-8075-2C7325323064}"/>
              </a:ext>
            </a:extLst>
          </p:cNvPr>
          <p:cNvSpPr txBox="1">
            <a:spLocks/>
          </p:cNvSpPr>
          <p:nvPr>
            <p:custDataLst>
              <p:tags r:id="rId7"/>
            </p:custDataLst>
          </p:nvPr>
        </p:nvSpPr>
        <p:spPr>
          <a:xfrm>
            <a:off x="2701686" y="2543740"/>
            <a:ext cx="2223452"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vt-sharded: per-shard 4–16 vCPU, supports automatic VTGate routing and MySQL sharding, ideal for scalable distributed OLTP.</a:t>
            </a:r>
          </a:p>
        </p:txBody>
      </p:sp>
      <p:sp>
        <p:nvSpPr>
          <p:cNvPr id="27" name="Text Placeholder 12">
            <a:extLst>
              <a:ext uri="{FF2B5EF4-FFF2-40B4-BE49-F238E27FC236}">
                <a16:creationId xmlns:a16="http://schemas.microsoft.com/office/drawing/2014/main" id="{2649FF68-2737-AAB5-A592-02AD1DA94454}"/>
              </a:ext>
            </a:extLst>
          </p:cNvPr>
          <p:cNvSpPr txBox="1">
            <a:spLocks/>
          </p:cNvSpPr>
          <p:nvPr>
            <p:custDataLst>
              <p:tags r:id="rId8"/>
            </p:custDataLst>
          </p:nvPr>
        </p:nvSpPr>
        <p:spPr>
          <a:xfrm>
            <a:off x="419100" y="1905000"/>
            <a:ext cx="2223452" cy="63874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ea typeface="+mn-ea"/>
                <a:cs typeface="Arial" panose="020B0604020202020204" pitchFamily="34" charset="0"/>
              </a:rPr>
              <a:t>YugabyteDB SKUs</a:t>
            </a:r>
          </a:p>
        </p:txBody>
      </p:sp>
      <p:sp>
        <p:nvSpPr>
          <p:cNvPr id="28" name="Text Placeholder 13">
            <a:extLst>
              <a:ext uri="{FF2B5EF4-FFF2-40B4-BE49-F238E27FC236}">
                <a16:creationId xmlns:a16="http://schemas.microsoft.com/office/drawing/2014/main" id="{A50847A1-12F5-0962-4E6B-3FB82CFF1F0C}"/>
              </a:ext>
            </a:extLst>
          </p:cNvPr>
          <p:cNvSpPr txBox="1">
            <a:spLocks/>
          </p:cNvSpPr>
          <p:nvPr>
            <p:custDataLst>
              <p:tags r:id="rId9"/>
            </p:custDataLst>
          </p:nvPr>
        </p:nvSpPr>
        <p:spPr>
          <a:xfrm>
            <a:off x="2701686" y="1910151"/>
            <a:ext cx="2223452" cy="63874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ea typeface="+mn-ea"/>
                <a:cs typeface="Arial" panose="020B0604020202020204" pitchFamily="34" charset="0"/>
              </a:rPr>
              <a:t>Vitess SKUs</a:t>
            </a:r>
          </a:p>
        </p:txBody>
      </p:sp>
      <p:sp>
        <p:nvSpPr>
          <p:cNvPr id="29" name="Content Placeholder 11">
            <a:extLst>
              <a:ext uri="{FF2B5EF4-FFF2-40B4-BE49-F238E27FC236}">
                <a16:creationId xmlns:a16="http://schemas.microsoft.com/office/drawing/2014/main" id="{CCF4DEA2-516C-0494-6D28-2591F5E55A24}"/>
              </a:ext>
            </a:extLst>
          </p:cNvPr>
          <p:cNvSpPr txBox="1">
            <a:spLocks/>
          </p:cNvSpPr>
          <p:nvPr>
            <p:custDataLst>
              <p:tags r:id="rId10"/>
            </p:custDataLst>
          </p:nvPr>
        </p:nvSpPr>
        <p:spPr>
          <a:xfrm>
            <a:off x="4984274" y="2543740"/>
            <a:ext cx="2223452"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scy-ring: 3+ nodes with 8–32 vCPU each, RF=3 replication, DC-aware for multi-DC resilience and high throughput workloads.</a:t>
            </a:r>
          </a:p>
        </p:txBody>
      </p:sp>
      <p:sp>
        <p:nvSpPr>
          <p:cNvPr id="30" name="Content Placeholder 1">
            <a:extLst>
              <a:ext uri="{FF2B5EF4-FFF2-40B4-BE49-F238E27FC236}">
                <a16:creationId xmlns:a16="http://schemas.microsoft.com/office/drawing/2014/main" id="{4399BD0D-0FE7-13F5-29C3-85D1C6093941}"/>
              </a:ext>
            </a:extLst>
          </p:cNvPr>
          <p:cNvSpPr txBox="1">
            <a:spLocks/>
          </p:cNvSpPr>
          <p:nvPr>
            <p:custDataLst>
              <p:tags r:id="rId11"/>
            </p:custDataLst>
          </p:nvPr>
        </p:nvSpPr>
        <p:spPr>
          <a:xfrm>
            <a:off x="7266860" y="2543740"/>
            <a:ext cx="2223452"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dfly-mem: 16–64GB RAM, clustered with snapshot support for in-memory cache/store. aero-strong: 3–5 nodes, strong consistency and cross-DC sync for high TPS KV workloads.</a:t>
            </a:r>
          </a:p>
        </p:txBody>
      </p:sp>
      <p:sp>
        <p:nvSpPr>
          <p:cNvPr id="31" name="Text Placeholder 14">
            <a:extLst>
              <a:ext uri="{FF2B5EF4-FFF2-40B4-BE49-F238E27FC236}">
                <a16:creationId xmlns:a16="http://schemas.microsoft.com/office/drawing/2014/main" id="{97D28342-73EF-88A8-F514-DD7616D204A3}"/>
              </a:ext>
            </a:extLst>
          </p:cNvPr>
          <p:cNvSpPr txBox="1">
            <a:spLocks/>
          </p:cNvSpPr>
          <p:nvPr>
            <p:custDataLst>
              <p:tags r:id="rId12"/>
            </p:custDataLst>
          </p:nvPr>
        </p:nvSpPr>
        <p:spPr>
          <a:xfrm>
            <a:off x="4984274" y="1905000"/>
            <a:ext cx="2223452" cy="63874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ea typeface="+mn-ea"/>
                <a:cs typeface="Arial" panose="020B0604020202020204" pitchFamily="34" charset="0"/>
              </a:rPr>
              <a:t>ScyllaDB SKUs</a:t>
            </a:r>
          </a:p>
        </p:txBody>
      </p:sp>
      <p:sp>
        <p:nvSpPr>
          <p:cNvPr id="32" name="Text Placeholder 2">
            <a:extLst>
              <a:ext uri="{FF2B5EF4-FFF2-40B4-BE49-F238E27FC236}">
                <a16:creationId xmlns:a16="http://schemas.microsoft.com/office/drawing/2014/main" id="{D38078B4-9BBC-F320-371E-65B366D0309F}"/>
              </a:ext>
            </a:extLst>
          </p:cNvPr>
          <p:cNvSpPr txBox="1">
            <a:spLocks/>
          </p:cNvSpPr>
          <p:nvPr>
            <p:custDataLst>
              <p:tags r:id="rId13"/>
            </p:custDataLst>
          </p:nvPr>
        </p:nvSpPr>
        <p:spPr>
          <a:xfrm>
            <a:off x="7266860" y="1905000"/>
            <a:ext cx="2223452" cy="63874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ea typeface="+mn-ea"/>
                <a:cs typeface="Arial" panose="020B0604020202020204" pitchFamily="34" charset="0"/>
              </a:rPr>
              <a:t>Dragonfly &amp; Aerospike SKUs</a:t>
            </a:r>
          </a:p>
        </p:txBody>
      </p:sp>
      <p:sp>
        <p:nvSpPr>
          <p:cNvPr id="33" name="Content Placeholder 1">
            <a:extLst>
              <a:ext uri="{FF2B5EF4-FFF2-40B4-BE49-F238E27FC236}">
                <a16:creationId xmlns:a16="http://schemas.microsoft.com/office/drawing/2014/main" id="{CD9F9F99-6B23-79D5-9AAF-5E6DDDB44F89}"/>
              </a:ext>
            </a:extLst>
          </p:cNvPr>
          <p:cNvSpPr txBox="1">
            <a:spLocks/>
          </p:cNvSpPr>
          <p:nvPr>
            <p:custDataLst>
              <p:tags r:id="rId14"/>
            </p:custDataLst>
          </p:nvPr>
        </p:nvSpPr>
        <p:spPr>
          <a:xfrm>
            <a:off x="9549448" y="2543740"/>
            <a:ext cx="2223452"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mongo-flex: replica set or sharded configurations, external ops tools supported, flexible for various workload sizes and monitoring integrations.</a:t>
            </a:r>
          </a:p>
        </p:txBody>
      </p:sp>
      <p:sp>
        <p:nvSpPr>
          <p:cNvPr id="34" name="Text Placeholder 2">
            <a:extLst>
              <a:ext uri="{FF2B5EF4-FFF2-40B4-BE49-F238E27FC236}">
                <a16:creationId xmlns:a16="http://schemas.microsoft.com/office/drawing/2014/main" id="{1AEE6A63-C9C0-3B45-7750-5C3639EFF4FC}"/>
              </a:ext>
            </a:extLst>
          </p:cNvPr>
          <p:cNvSpPr txBox="1">
            <a:spLocks/>
          </p:cNvSpPr>
          <p:nvPr>
            <p:custDataLst>
              <p:tags r:id="rId15"/>
            </p:custDataLst>
          </p:nvPr>
        </p:nvSpPr>
        <p:spPr>
          <a:xfrm>
            <a:off x="9549448" y="1905000"/>
            <a:ext cx="2223452" cy="63874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ea typeface="+mn-ea"/>
                <a:cs typeface="Arial" panose="020B0604020202020204" pitchFamily="34" charset="0"/>
              </a:rPr>
              <a:t>MongoDB SKU</a:t>
            </a:r>
          </a:p>
        </p:txBody>
      </p:sp>
    </p:spTree>
    <p:extLst>
      <p:ext uri="{BB962C8B-B14F-4D97-AF65-F5344CB8AC3E}">
        <p14:creationId xmlns:p14="http://schemas.microsoft.com/office/powerpoint/2010/main" val="2855739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DD0D03F5-F669-D9B8-3E49-356D593494EE}"/>
              </a:ext>
            </a:extLst>
          </p:cNvPr>
          <p:cNvSpPr/>
          <p:nvPr/>
        </p:nvSpPr>
        <p:spPr>
          <a:xfrm>
            <a:off x="4229100" y="228600"/>
            <a:ext cx="7734300" cy="6400800"/>
          </a:xfrm>
          <a:prstGeom prst="roundRect">
            <a:avLst>
              <a:gd name="adj" fmla="val 190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 name="Title 3">
            <a:extLst>
              <a:ext uri="{FF2B5EF4-FFF2-40B4-BE49-F238E27FC236}">
                <a16:creationId xmlns:a16="http://schemas.microsoft.com/office/drawing/2014/main" id="{02BD3BEF-3DDC-EFF6-04A3-542C6EABD079}"/>
              </a:ext>
            </a:extLst>
          </p:cNvPr>
          <p:cNvSpPr>
            <a:spLocks noGrp="1"/>
          </p:cNvSpPr>
          <p:nvPr>
            <p:ph type="title"/>
            <p:custDataLst>
              <p:tags r:id="rId1"/>
            </p:custDataLst>
          </p:nvPr>
        </p:nvSpPr>
        <p:spPr>
          <a:xfrm>
            <a:off x="419100" y="419100"/>
            <a:ext cx="3657600" cy="838200"/>
          </a:xfrm>
        </p:spPr>
        <p:txBody>
          <a:bodyPr lIns="0">
            <a:normAutofit/>
          </a:bodyPr>
          <a:lstStyle/>
          <a:p>
            <a:r>
              <a:rPr lang="en-US" dirty="0"/>
              <a:t>Agenda</a:t>
            </a:r>
          </a:p>
        </p:txBody>
      </p:sp>
      <p:sp>
        <p:nvSpPr>
          <p:cNvPr id="5" name="Content Placeholder 4">
            <a:extLst>
              <a:ext uri="{FF2B5EF4-FFF2-40B4-BE49-F238E27FC236}">
                <a16:creationId xmlns:a16="http://schemas.microsoft.com/office/drawing/2014/main" id="{49567922-F16D-ADA1-AF4D-B5436EAC2F7F}"/>
              </a:ext>
            </a:extLst>
          </p:cNvPr>
          <p:cNvSpPr>
            <a:spLocks noGrp="1"/>
          </p:cNvSpPr>
          <p:nvPr>
            <p:ph idx="4294967295"/>
            <p:custDataLst>
              <p:tags r:id="rId2"/>
            </p:custDataLst>
          </p:nvPr>
        </p:nvSpPr>
        <p:spPr>
          <a:xfrm>
            <a:off x="4359964" y="419100"/>
            <a:ext cx="7412935" cy="5981700"/>
          </a:xfrm>
        </p:spPr>
        <p:txBody>
          <a:bodyPr numCol="2">
            <a:normAutofit/>
          </a:bodyPr>
          <a:lstStyle/>
          <a:p>
            <a:pPr marL="404813" indent="-395288">
              <a:lnSpc>
                <a:spcPct val="100000"/>
              </a:lnSpc>
              <a:buClr>
                <a:schemeClr val="accent1"/>
              </a:buClr>
              <a:buFont typeface="+mj-lt"/>
              <a:buAutoNum type="arabicPeriod"/>
            </a:pPr>
            <a:r>
              <a:rPr lang="en-US" sz="1800" dirty="0"/>
              <a:t>DBaaS Overview and Engines
Glue &amp; Data Plane Integration
Control Plane and Orchestration
Observability and Operations
Tenancy Model and Plans
High-Level Architecture
Scaling Models per Engine
Kafka as Integration Glue
Plans and SLAs
Security and Compliance Highlights</a:t>
            </a:r>
          </a:p>
        </p:txBody>
      </p:sp>
      <p:sp>
        <p:nvSpPr>
          <p:cNvPr id="3" name="Rectangle 2">
            <a:extLst>
              <a:ext uri="{FF2B5EF4-FFF2-40B4-BE49-F238E27FC236}">
                <a16:creationId xmlns:a16="http://schemas.microsoft.com/office/drawing/2014/main" id="{39530926-5351-1AF7-15F4-9B8C34076032}"/>
              </a:ext>
            </a:extLst>
          </p:cNvPr>
          <p:cNvSpPr/>
          <p:nvPr>
            <p:custDataLst>
              <p:tags r:id="rId3"/>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4873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73EB3-11D9-EF35-0AE3-269560ADADD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8B3F1AA6-68BB-6AB5-D856-146CF78DCB38}"/>
              </a:ext>
            </a:extLst>
          </p:cNvPr>
          <p:cNvSpPr>
            <a:spLocks noGrp="1"/>
          </p:cNvSpPr>
          <p:nvPr>
            <p:ph type="title"/>
            <p:custDataLst>
              <p:tags r:id="rId1"/>
            </p:custDataLst>
          </p:nvPr>
        </p:nvSpPr>
        <p:spPr/>
        <p:txBody>
          <a:bodyPr lIns="0">
            <a:normAutofit/>
          </a:bodyPr>
          <a:lstStyle/>
          <a:p>
            <a:r>
              <a:rPr lang="en-US" noProof="1"/>
              <a:t>Practical Rollout Order</a:t>
            </a:r>
          </a:p>
        </p:txBody>
      </p:sp>
      <p:sp>
        <p:nvSpPr>
          <p:cNvPr id="8" name="Rectangle 7">
            <a:extLst>
              <a:ext uri="{FF2B5EF4-FFF2-40B4-BE49-F238E27FC236}">
                <a16:creationId xmlns:a16="http://schemas.microsoft.com/office/drawing/2014/main" id="{591B8498-DD81-6DF2-7125-E9CF7807E6C8}"/>
              </a:ext>
            </a:extLst>
          </p:cNvPr>
          <p:cNvSpPr/>
          <p:nvPr>
            <p:custDataLst>
              <p:tags r:id="rId2"/>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Franklin Gothic Book" panose="020B0503020102020204"/>
              <a:ea typeface="+mn-ea"/>
              <a:cs typeface="+mn-cs"/>
            </a:endParaRPr>
          </a:p>
        </p:txBody>
      </p:sp>
      <p:grpSp>
        <p:nvGrpSpPr>
          <p:cNvPr id="19" name="Group 18">
            <a:extLst>
              <a:ext uri="{FF2B5EF4-FFF2-40B4-BE49-F238E27FC236}">
                <a16:creationId xmlns:a16="http://schemas.microsoft.com/office/drawing/2014/main" id="{1A2032B8-4C4B-9083-7778-2AD50E2C0962}"/>
              </a:ext>
            </a:extLst>
          </p:cNvPr>
          <p:cNvGrpSpPr/>
          <p:nvPr>
            <p:custDataLst>
              <p:tags r:id="rId3"/>
            </p:custDataLst>
          </p:nvPr>
        </p:nvGrpSpPr>
        <p:grpSpPr>
          <a:xfrm>
            <a:off x="9440602" y="162617"/>
            <a:ext cx="2576145" cy="1301528"/>
            <a:chOff x="5326996" y="628184"/>
            <a:chExt cx="2576145" cy="1301528"/>
          </a:xfrm>
        </p:grpSpPr>
        <p:sp>
          <p:nvSpPr>
            <p:cNvPr id="32" name="Rounded Rectangle 31">
              <a:extLst>
                <a:ext uri="{FF2B5EF4-FFF2-40B4-BE49-F238E27FC236}">
                  <a16:creationId xmlns:a16="http://schemas.microsoft.com/office/drawing/2014/main" id="{966C3DDD-7FA1-6693-F053-15F87A8B7AF1}"/>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solidFill>
                  <a:srgbClr val="100F19"/>
                </a:solidFill>
              </a:endParaRPr>
            </a:p>
          </p:txBody>
        </p:sp>
        <p:pic>
          <p:nvPicPr>
            <p:cNvPr id="33" name="Graphic 32">
              <a:extLst>
                <a:ext uri="{FF2B5EF4-FFF2-40B4-BE49-F238E27FC236}">
                  <a16:creationId xmlns:a16="http://schemas.microsoft.com/office/drawing/2014/main" id="{D6B10BD2-A023-2687-34D3-34C0C08A8C4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440548" y="734271"/>
              <a:ext cx="219238" cy="219238"/>
            </a:xfrm>
            <a:prstGeom prst="rect">
              <a:avLst/>
            </a:prstGeom>
          </p:spPr>
        </p:pic>
        <p:sp>
          <p:nvSpPr>
            <p:cNvPr id="34" name="Freeform 33">
              <a:extLst>
                <a:ext uri="{FF2B5EF4-FFF2-40B4-BE49-F238E27FC236}">
                  <a16:creationId xmlns:a16="http://schemas.microsoft.com/office/drawing/2014/main" id="{8393A11C-8813-C1E5-CB8D-22C3AA4CE866}"/>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noProof="1">
                <a:solidFill>
                  <a:srgbClr val="100F19"/>
                </a:solidFill>
              </a:endParaRPr>
            </a:p>
          </p:txBody>
        </p:sp>
      </p:grpSp>
      <p:sp>
        <p:nvSpPr>
          <p:cNvPr id="35" name="TextBox 34">
            <a:extLst>
              <a:ext uri="{FF2B5EF4-FFF2-40B4-BE49-F238E27FC236}">
                <a16:creationId xmlns:a16="http://schemas.microsoft.com/office/drawing/2014/main" id="{77E02323-1A03-CBCE-91AE-781834B3D966}"/>
              </a:ext>
            </a:extLst>
          </p:cNvPr>
          <p:cNvSpPr txBox="1"/>
          <p:nvPr>
            <p:custDataLst>
              <p:tags r:id="rId4"/>
            </p:custDataLst>
          </p:nvPr>
        </p:nvSpPr>
        <p:spPr>
          <a:xfrm>
            <a:off x="9552588" y="542869"/>
            <a:ext cx="2351599" cy="825024"/>
          </a:xfrm>
          <a:prstGeom prst="rect">
            <a:avLst/>
          </a:prstGeom>
          <a:noFill/>
        </p:spPr>
        <p:txBody>
          <a:bodyPr wrap="square" lIns="0" tIns="45720" rIns="0" bIns="0" rtlCol="0">
            <a:normAutofit/>
          </a:bodyPr>
          <a:lstStyle/>
          <a:p>
            <a:r>
              <a:rPr lang="en-US" sz="1100" noProof="1">
                <a:solidFill>
                  <a:srgbClr val="100F19"/>
                </a:solidFill>
                <a:latin typeface="Franklin Gothic Book" panose="020B0503020102020204" pitchFamily="34" charset="0"/>
              </a:rPr>
              <a:t>Customize the rollout steps based on your data center's specific hardware and network environment to optimize deployment efficiency.</a:t>
            </a:r>
          </a:p>
        </p:txBody>
      </p:sp>
      <p:sp>
        <p:nvSpPr>
          <p:cNvPr id="37" name="TextBox 36">
            <a:extLst>
              <a:ext uri="{FF2B5EF4-FFF2-40B4-BE49-F238E27FC236}">
                <a16:creationId xmlns:a16="http://schemas.microsoft.com/office/drawing/2014/main" id="{6DCE98A1-940B-51CC-EC56-0C39AC6E7F81}"/>
              </a:ext>
            </a:extLst>
          </p:cNvPr>
          <p:cNvSpPr txBox="1"/>
          <p:nvPr>
            <p:custDataLst>
              <p:tags r:id="rId5"/>
            </p:custDataLst>
          </p:nvPr>
        </p:nvSpPr>
        <p:spPr>
          <a:xfrm>
            <a:off x="419100" y="249300"/>
            <a:ext cx="3581400" cy="414150"/>
          </a:xfrm>
          <a:prstGeom prst="rect">
            <a:avLst/>
          </a:prstGeom>
          <a:noFill/>
        </p:spPr>
        <p:txBody>
          <a:bodyPr wrap="square" lIns="0">
            <a:spAutoFit/>
          </a:bodyPr>
          <a:lstStyle/>
          <a:p>
            <a:r>
              <a:rPr lang="en-US" sz="1400" noProof="1">
                <a:solidFill>
                  <a:schemeClr val="tx2"/>
                </a:solidFill>
              </a:rPr>
              <a:t>Rollout</a:t>
            </a:r>
          </a:p>
        </p:txBody>
      </p:sp>
      <p:cxnSp>
        <p:nvCxnSpPr>
          <p:cNvPr id="38" name="Straight Connector 37">
            <a:extLst>
              <a:ext uri="{FF2B5EF4-FFF2-40B4-BE49-F238E27FC236}">
                <a16:creationId xmlns:a16="http://schemas.microsoft.com/office/drawing/2014/main" id="{F3A253B7-57F0-BE84-6C0E-00FCB1A93B90}"/>
              </a:ext>
            </a:extLst>
          </p:cNvPr>
          <p:cNvCxnSpPr>
            <a:cxnSpLocks/>
          </p:cNvCxnSpPr>
          <p:nvPr/>
        </p:nvCxnSpPr>
        <p:spPr>
          <a:xfrm>
            <a:off x="222488" y="2685632"/>
            <a:ext cx="11734800" cy="0"/>
          </a:xfrm>
          <a:prstGeom prst="line">
            <a:avLst/>
          </a:prstGeom>
          <a:ln w="12700">
            <a:solidFill>
              <a:schemeClr val="tx1"/>
            </a:solidFill>
            <a:headEnd type="none" w="med" len="med"/>
            <a:tailEnd type="arrow" w="med" len="med"/>
          </a:ln>
        </p:spPr>
        <p:style>
          <a:lnRef idx="2">
            <a:schemeClr val="accent4"/>
          </a:lnRef>
          <a:fillRef idx="0">
            <a:schemeClr val="accent4"/>
          </a:fillRef>
          <a:effectRef idx="1">
            <a:schemeClr val="accent4"/>
          </a:effectRef>
          <a:fontRef idx="minor">
            <a:schemeClr val="tx1"/>
          </a:fontRef>
        </p:style>
      </p:cxnSp>
      <p:sp>
        <p:nvSpPr>
          <p:cNvPr id="39" name="Oval 38">
            <a:extLst>
              <a:ext uri="{FF2B5EF4-FFF2-40B4-BE49-F238E27FC236}">
                <a16:creationId xmlns:a16="http://schemas.microsoft.com/office/drawing/2014/main" id="{8E6A138E-6A98-E2DE-DC16-0728DDD6316B}"/>
              </a:ext>
            </a:extLst>
          </p:cNvPr>
          <p:cNvSpPr/>
          <p:nvPr/>
        </p:nvSpPr>
        <p:spPr>
          <a:xfrm>
            <a:off x="412987" y="2617052"/>
            <a:ext cx="137160" cy="137160"/>
          </a:xfrm>
          <a:prstGeom prst="ellipse">
            <a:avLst/>
          </a:prstGeom>
          <a:solidFill>
            <a:schemeClr val="accent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1351" noProof="1"/>
          </a:p>
        </p:txBody>
      </p:sp>
      <p:sp>
        <p:nvSpPr>
          <p:cNvPr id="40" name="Oval 39">
            <a:extLst>
              <a:ext uri="{FF2B5EF4-FFF2-40B4-BE49-F238E27FC236}">
                <a16:creationId xmlns:a16="http://schemas.microsoft.com/office/drawing/2014/main" id="{3BCAA348-2431-5B1F-D11C-B535F2C42FE9}"/>
              </a:ext>
            </a:extLst>
          </p:cNvPr>
          <p:cNvSpPr/>
          <p:nvPr/>
        </p:nvSpPr>
        <p:spPr>
          <a:xfrm>
            <a:off x="2324778" y="2617052"/>
            <a:ext cx="137160" cy="137160"/>
          </a:xfrm>
          <a:prstGeom prst="ellipse">
            <a:avLst/>
          </a:prstGeom>
          <a:solidFill>
            <a:schemeClr val="accent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1351" noProof="1"/>
          </a:p>
        </p:txBody>
      </p:sp>
      <p:sp>
        <p:nvSpPr>
          <p:cNvPr id="41" name="Oval 40">
            <a:extLst>
              <a:ext uri="{FF2B5EF4-FFF2-40B4-BE49-F238E27FC236}">
                <a16:creationId xmlns:a16="http://schemas.microsoft.com/office/drawing/2014/main" id="{AC6BCF16-C271-9A8B-6109-84EB3BFD38DB}"/>
              </a:ext>
            </a:extLst>
          </p:cNvPr>
          <p:cNvSpPr/>
          <p:nvPr/>
        </p:nvSpPr>
        <p:spPr>
          <a:xfrm>
            <a:off x="4232508" y="2617052"/>
            <a:ext cx="137160" cy="137160"/>
          </a:xfrm>
          <a:prstGeom prst="ellipse">
            <a:avLst/>
          </a:prstGeom>
          <a:solidFill>
            <a:schemeClr val="accent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1351" noProof="1"/>
          </a:p>
        </p:txBody>
      </p:sp>
      <p:sp>
        <p:nvSpPr>
          <p:cNvPr id="42" name="TextBox 41">
            <a:extLst>
              <a:ext uri="{FF2B5EF4-FFF2-40B4-BE49-F238E27FC236}">
                <a16:creationId xmlns:a16="http://schemas.microsoft.com/office/drawing/2014/main" id="{614FFC4F-013F-208A-A65E-2778EB30E863}"/>
              </a:ext>
            </a:extLst>
          </p:cNvPr>
          <p:cNvSpPr txBox="1"/>
          <p:nvPr/>
        </p:nvSpPr>
        <p:spPr>
          <a:xfrm>
            <a:off x="412987" y="1485900"/>
            <a:ext cx="842353" cy="369332"/>
          </a:xfrm>
          <a:prstGeom prst="rect">
            <a:avLst/>
          </a:prstGeom>
          <a:noFill/>
        </p:spPr>
        <p:txBody>
          <a:bodyPr wrap="square" lIns="0" rtlCol="0">
            <a:spAutoFit/>
          </a:bodyPr>
          <a:lstStyle/>
          <a:p>
            <a:r>
              <a:rPr lang="en-US" b="1" noProof="1">
                <a:solidFill>
                  <a:schemeClr val="accent1"/>
                </a:solidFill>
              </a:rPr>
              <a:t>01</a:t>
            </a:r>
          </a:p>
        </p:txBody>
      </p:sp>
      <p:sp>
        <p:nvSpPr>
          <p:cNvPr id="43" name="Oval 42">
            <a:extLst>
              <a:ext uri="{FF2B5EF4-FFF2-40B4-BE49-F238E27FC236}">
                <a16:creationId xmlns:a16="http://schemas.microsoft.com/office/drawing/2014/main" id="{9A4E49A1-8D74-FAE5-88A3-58EFC09CE940}"/>
              </a:ext>
            </a:extLst>
          </p:cNvPr>
          <p:cNvSpPr/>
          <p:nvPr/>
        </p:nvSpPr>
        <p:spPr>
          <a:xfrm>
            <a:off x="6140237" y="2617052"/>
            <a:ext cx="137160" cy="137160"/>
          </a:xfrm>
          <a:prstGeom prst="ellipse">
            <a:avLst/>
          </a:prstGeom>
          <a:solidFill>
            <a:schemeClr val="accent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1351" noProof="1"/>
          </a:p>
        </p:txBody>
      </p:sp>
      <p:sp>
        <p:nvSpPr>
          <p:cNvPr id="44" name="TextBox 43">
            <a:extLst>
              <a:ext uri="{FF2B5EF4-FFF2-40B4-BE49-F238E27FC236}">
                <a16:creationId xmlns:a16="http://schemas.microsoft.com/office/drawing/2014/main" id="{B2B25100-6C6C-0573-0FF5-92D6A7425792}"/>
              </a:ext>
            </a:extLst>
          </p:cNvPr>
          <p:cNvSpPr txBox="1"/>
          <p:nvPr/>
        </p:nvSpPr>
        <p:spPr>
          <a:xfrm>
            <a:off x="2324778" y="1485900"/>
            <a:ext cx="734291" cy="369332"/>
          </a:xfrm>
          <a:prstGeom prst="rect">
            <a:avLst/>
          </a:prstGeom>
          <a:noFill/>
        </p:spPr>
        <p:txBody>
          <a:bodyPr wrap="square" lIns="0" rtlCol="0">
            <a:spAutoFit/>
          </a:bodyPr>
          <a:lstStyle/>
          <a:p>
            <a:r>
              <a:rPr lang="en-US" b="1" noProof="1">
                <a:solidFill>
                  <a:schemeClr val="accent1"/>
                </a:solidFill>
              </a:rPr>
              <a:t>02</a:t>
            </a:r>
          </a:p>
        </p:txBody>
      </p:sp>
      <p:sp>
        <p:nvSpPr>
          <p:cNvPr id="45" name="TextBox 44">
            <a:extLst>
              <a:ext uri="{FF2B5EF4-FFF2-40B4-BE49-F238E27FC236}">
                <a16:creationId xmlns:a16="http://schemas.microsoft.com/office/drawing/2014/main" id="{D19A7CC7-FF52-2DC0-74D1-33C0B68CD8E9}"/>
              </a:ext>
            </a:extLst>
          </p:cNvPr>
          <p:cNvSpPr txBox="1"/>
          <p:nvPr/>
        </p:nvSpPr>
        <p:spPr>
          <a:xfrm>
            <a:off x="4232508" y="1485900"/>
            <a:ext cx="734291" cy="369332"/>
          </a:xfrm>
          <a:prstGeom prst="rect">
            <a:avLst/>
          </a:prstGeom>
          <a:noFill/>
        </p:spPr>
        <p:txBody>
          <a:bodyPr wrap="square" lIns="0" rtlCol="0">
            <a:spAutoFit/>
          </a:bodyPr>
          <a:lstStyle/>
          <a:p>
            <a:r>
              <a:rPr lang="en-US" b="1" noProof="1">
                <a:solidFill>
                  <a:schemeClr val="accent1"/>
                </a:solidFill>
              </a:rPr>
              <a:t>03</a:t>
            </a:r>
          </a:p>
        </p:txBody>
      </p:sp>
      <p:sp>
        <p:nvSpPr>
          <p:cNvPr id="46" name="TextBox 45">
            <a:extLst>
              <a:ext uri="{FF2B5EF4-FFF2-40B4-BE49-F238E27FC236}">
                <a16:creationId xmlns:a16="http://schemas.microsoft.com/office/drawing/2014/main" id="{32F2DD33-D56C-780B-A465-81165AA0F687}"/>
              </a:ext>
            </a:extLst>
          </p:cNvPr>
          <p:cNvSpPr txBox="1"/>
          <p:nvPr/>
        </p:nvSpPr>
        <p:spPr>
          <a:xfrm>
            <a:off x="6140237" y="1485900"/>
            <a:ext cx="734291" cy="369332"/>
          </a:xfrm>
          <a:prstGeom prst="rect">
            <a:avLst/>
          </a:prstGeom>
          <a:noFill/>
        </p:spPr>
        <p:txBody>
          <a:bodyPr wrap="square" lIns="0" rtlCol="0">
            <a:spAutoFit/>
          </a:bodyPr>
          <a:lstStyle/>
          <a:p>
            <a:r>
              <a:rPr lang="en-US" b="1" noProof="1">
                <a:solidFill>
                  <a:schemeClr val="accent1"/>
                </a:solidFill>
              </a:rPr>
              <a:t>04</a:t>
            </a:r>
          </a:p>
        </p:txBody>
      </p:sp>
      <p:sp>
        <p:nvSpPr>
          <p:cNvPr id="62" name="TextBox 61">
            <a:extLst>
              <a:ext uri="{FF2B5EF4-FFF2-40B4-BE49-F238E27FC236}">
                <a16:creationId xmlns:a16="http://schemas.microsoft.com/office/drawing/2014/main" id="{BA92EB4E-025B-CAE3-B794-8A3BEF983AEC}"/>
              </a:ext>
            </a:extLst>
          </p:cNvPr>
          <p:cNvSpPr txBox="1"/>
          <p:nvPr/>
        </p:nvSpPr>
        <p:spPr>
          <a:xfrm>
            <a:off x="8047967" y="1485900"/>
            <a:ext cx="734291" cy="369332"/>
          </a:xfrm>
          <a:prstGeom prst="rect">
            <a:avLst/>
          </a:prstGeom>
          <a:noFill/>
        </p:spPr>
        <p:txBody>
          <a:bodyPr wrap="square" lIns="0" rtlCol="0">
            <a:spAutoFit/>
          </a:bodyPr>
          <a:lstStyle/>
          <a:p>
            <a:r>
              <a:rPr lang="en-US" b="1" noProof="1">
                <a:solidFill>
                  <a:schemeClr val="accent1"/>
                </a:solidFill>
              </a:rPr>
              <a:t>05</a:t>
            </a:r>
          </a:p>
        </p:txBody>
      </p:sp>
      <p:sp>
        <p:nvSpPr>
          <p:cNvPr id="63" name="Oval 62">
            <a:extLst>
              <a:ext uri="{FF2B5EF4-FFF2-40B4-BE49-F238E27FC236}">
                <a16:creationId xmlns:a16="http://schemas.microsoft.com/office/drawing/2014/main" id="{58BBE42B-EBC6-BF25-26E5-29C62DC46942}"/>
              </a:ext>
            </a:extLst>
          </p:cNvPr>
          <p:cNvSpPr/>
          <p:nvPr/>
        </p:nvSpPr>
        <p:spPr>
          <a:xfrm>
            <a:off x="8047967" y="2617052"/>
            <a:ext cx="137160" cy="137160"/>
          </a:xfrm>
          <a:prstGeom prst="ellipse">
            <a:avLst/>
          </a:prstGeom>
          <a:solidFill>
            <a:schemeClr val="accent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1351" noProof="1"/>
          </a:p>
        </p:txBody>
      </p:sp>
      <p:sp>
        <p:nvSpPr>
          <p:cNvPr id="47" name="Content Placeholder 9">
            <a:extLst>
              <a:ext uri="{FF2B5EF4-FFF2-40B4-BE49-F238E27FC236}">
                <a16:creationId xmlns:a16="http://schemas.microsoft.com/office/drawing/2014/main" id="{05FE5DF4-623F-969B-182A-E2D12E77ED09}"/>
              </a:ext>
            </a:extLst>
          </p:cNvPr>
          <p:cNvSpPr txBox="1">
            <a:spLocks/>
          </p:cNvSpPr>
          <p:nvPr>
            <p:custDataLst>
              <p:tags r:id="rId6"/>
            </p:custDataLst>
          </p:nvPr>
        </p:nvSpPr>
        <p:spPr>
          <a:xfrm>
            <a:off x="412986" y="2983664"/>
            <a:ext cx="1823317" cy="1737360"/>
          </a:xfrm>
          <a:prstGeom prst="rect">
            <a:avLst/>
          </a:prstGeom>
        </p:spPr>
        <p:txBody>
          <a:bodyPr vert="horz" lIns="0" tIns="45720" rIns="91440" bIns="45720" rtlCol="0">
            <a:normAutofit/>
          </a:bodyPr>
          <a:lstStyle>
            <a:lvl1pPr marL="11113" indent="0" defTabSz="914354">
              <a:lnSpc>
                <a:spcPct val="114000"/>
              </a:lnSpc>
              <a:spcBef>
                <a:spcPts val="1000"/>
              </a:spcBef>
              <a:buFont typeface="Arial" panose="020B0604020202020204" pitchFamily="34" charset="0"/>
              <a:buNone/>
              <a:tabLst/>
              <a:defRPr sz="1600">
                <a:cs typeface="Arial" panose="020B0604020202020204" pitchFamily="34" charset="0"/>
              </a:defRPr>
            </a:lvl1pPr>
            <a:lvl2pPr marL="628635"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2pPr>
            <a:lvl3pPr marL="1085824"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3pPr>
            <a:lvl4pPr marL="1543012"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4pPr>
            <a:lvl5pPr marL="2001789"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r>
              <a:rPr lang="en-US" sz="1200" noProof="1"/>
              <a:t>Deploy racks, establish network fabric using EVPN/VXLAN, configure out-of-band management to ensure physical and network readiness.</a:t>
            </a:r>
          </a:p>
        </p:txBody>
      </p:sp>
      <p:sp>
        <p:nvSpPr>
          <p:cNvPr id="48" name="Text Placeholder 12">
            <a:extLst>
              <a:ext uri="{FF2B5EF4-FFF2-40B4-BE49-F238E27FC236}">
                <a16:creationId xmlns:a16="http://schemas.microsoft.com/office/drawing/2014/main" id="{D10BB82E-D062-F2EC-A313-7D80BDF9DEDD}"/>
              </a:ext>
            </a:extLst>
          </p:cNvPr>
          <p:cNvSpPr txBox="1">
            <a:spLocks/>
          </p:cNvSpPr>
          <p:nvPr>
            <p:custDataLst>
              <p:tags r:id="rId7"/>
            </p:custDataLst>
          </p:nvPr>
        </p:nvSpPr>
        <p:spPr>
          <a:xfrm>
            <a:off x="412986" y="1905000"/>
            <a:ext cx="1823317" cy="640080"/>
          </a:xfrm>
          <a:prstGeom prst="rect">
            <a:avLst/>
          </a:prstGeom>
        </p:spPr>
        <p:txBody>
          <a:bodyPr vert="horz" lIns="0" tIns="45720" rIns="91440" bIns="45720" rtlCol="0" anchor="t">
            <a:noAutofit/>
          </a:bodyPr>
          <a:lstStyle>
            <a:lvl1pPr indent="9525" defTabSz="914354">
              <a:lnSpc>
                <a:spcPct val="100000"/>
              </a:lnSpc>
              <a:spcBef>
                <a:spcPts val="1200"/>
              </a:spcBef>
              <a:buFont typeface="Arial" panose="020B0604020202020204" pitchFamily="34" charset="0"/>
              <a:buNone/>
              <a:tabLst/>
              <a:defRPr b="1">
                <a:latin typeface="+mj-lt"/>
                <a:cs typeface="Arial" panose="020B0604020202020204" pitchFamily="34" charset="0"/>
              </a:defRPr>
            </a:lvl1pPr>
            <a:lvl2pPr marL="457178" indent="0" defTabSz="914354">
              <a:lnSpc>
                <a:spcPct val="150000"/>
              </a:lnSpc>
              <a:spcBef>
                <a:spcPts val="1200"/>
              </a:spcBef>
              <a:buFont typeface="Arial" panose="020B0604020202020204" pitchFamily="34" charset="0"/>
              <a:buNone/>
              <a:tabLst/>
              <a:defRPr sz="2000" b="1">
                <a:cs typeface="Arial" panose="020B0604020202020204" pitchFamily="34" charset="0"/>
              </a:defRPr>
            </a:lvl2pPr>
            <a:lvl3pPr marL="914354" indent="0" defTabSz="914354">
              <a:lnSpc>
                <a:spcPct val="150000"/>
              </a:lnSpc>
              <a:spcBef>
                <a:spcPts val="1200"/>
              </a:spcBef>
              <a:buFont typeface="Arial" panose="020B0604020202020204" pitchFamily="34" charset="0"/>
              <a:buNone/>
              <a:tabLst/>
              <a:defRPr b="1">
                <a:cs typeface="Arial" panose="020B0604020202020204" pitchFamily="34" charset="0"/>
              </a:defRPr>
            </a:lvl3pPr>
            <a:lvl4pPr marL="1371532" indent="0" defTabSz="914354">
              <a:lnSpc>
                <a:spcPct val="150000"/>
              </a:lnSpc>
              <a:spcBef>
                <a:spcPts val="1200"/>
              </a:spcBef>
              <a:buFont typeface="Arial" panose="020B0604020202020204" pitchFamily="34" charset="0"/>
              <a:buNone/>
              <a:tabLst/>
              <a:defRPr sz="1600" b="1">
                <a:cs typeface="Arial" panose="020B0604020202020204" pitchFamily="34" charset="0"/>
              </a:defRPr>
            </a:lvl4pPr>
            <a:lvl5pPr marL="1828709" indent="0" defTabSz="914354">
              <a:lnSpc>
                <a:spcPct val="150000"/>
              </a:lnSpc>
              <a:spcBef>
                <a:spcPts val="1200"/>
              </a:spcBef>
              <a:buFont typeface="Arial" panose="020B0604020202020204" pitchFamily="34" charset="0"/>
              <a:buNone/>
              <a:tabLst/>
              <a:defRPr sz="1600" b="1">
                <a:cs typeface="Arial" panose="020B0604020202020204" pitchFamily="34" charset="0"/>
              </a:defRPr>
            </a:lvl5pPr>
            <a:lvl6pPr marL="2285886" indent="0" defTabSz="914354">
              <a:lnSpc>
                <a:spcPct val="90000"/>
              </a:lnSpc>
              <a:spcBef>
                <a:spcPts val="500"/>
              </a:spcBef>
              <a:buFont typeface="Arial" panose="020B0604020202020204" pitchFamily="34" charset="0"/>
              <a:buNone/>
              <a:defRPr sz="1600" b="1"/>
            </a:lvl6pPr>
            <a:lvl7pPr marL="2743062" indent="0" defTabSz="914354">
              <a:lnSpc>
                <a:spcPct val="90000"/>
              </a:lnSpc>
              <a:spcBef>
                <a:spcPts val="500"/>
              </a:spcBef>
              <a:buFont typeface="Arial" panose="020B0604020202020204" pitchFamily="34" charset="0"/>
              <a:buNone/>
              <a:defRPr sz="1600" b="1"/>
            </a:lvl7pPr>
            <a:lvl8pPr marL="3200240" indent="0" defTabSz="914354">
              <a:lnSpc>
                <a:spcPct val="90000"/>
              </a:lnSpc>
              <a:spcBef>
                <a:spcPts val="500"/>
              </a:spcBef>
              <a:buFont typeface="Arial" panose="020B0604020202020204" pitchFamily="34" charset="0"/>
              <a:buNone/>
              <a:defRPr sz="1600" b="1"/>
            </a:lvl8pPr>
            <a:lvl9pPr marL="3657418" indent="0" defTabSz="914354">
              <a:lnSpc>
                <a:spcPct val="90000"/>
              </a:lnSpc>
              <a:spcBef>
                <a:spcPts val="500"/>
              </a:spcBef>
              <a:buFont typeface="Arial" panose="020B0604020202020204" pitchFamily="34" charset="0"/>
              <a:buNone/>
              <a:defRPr sz="1600" b="1"/>
            </a:lvl9pPr>
          </a:lstStyle>
          <a:p>
            <a:r>
              <a:rPr lang="en-US" sz="1600" noProof="1"/>
              <a:t>Rack &amp; Network Setup</a:t>
            </a:r>
          </a:p>
        </p:txBody>
      </p:sp>
      <p:sp>
        <p:nvSpPr>
          <p:cNvPr id="49" name="Content Placeholder 9">
            <a:extLst>
              <a:ext uri="{FF2B5EF4-FFF2-40B4-BE49-F238E27FC236}">
                <a16:creationId xmlns:a16="http://schemas.microsoft.com/office/drawing/2014/main" id="{D5FEA49A-3F89-6493-4C13-90F4BFC9A0B9}"/>
              </a:ext>
            </a:extLst>
          </p:cNvPr>
          <p:cNvSpPr txBox="1">
            <a:spLocks/>
          </p:cNvSpPr>
          <p:nvPr>
            <p:custDataLst>
              <p:tags r:id="rId8"/>
            </p:custDataLst>
          </p:nvPr>
        </p:nvSpPr>
        <p:spPr>
          <a:xfrm>
            <a:off x="412986" y="4721024"/>
            <a:ext cx="1823317" cy="1463040"/>
          </a:xfrm>
          <a:prstGeom prst="rect">
            <a:avLst/>
          </a:prstGeom>
        </p:spPr>
        <p:txBody>
          <a:bodyPr vert="horz" lIns="0" tIns="45720" rIns="91440" bIns="45720" rtlCol="0">
            <a:normAutofit/>
          </a:bodyPr>
          <a:lstStyle>
            <a:lvl1pPr marL="296863"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1pPr>
            <a:lvl2pPr marL="6286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2pPr>
            <a:lvl3pPr marL="10858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3pPr>
            <a:lvl4pPr marL="15430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4pPr>
            <a:lvl5pPr marL="2001838"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17488">
              <a:lnSpc>
                <a:spcPct val="85000"/>
              </a:lnSpc>
              <a:spcBef>
                <a:spcPts val="0"/>
              </a:spcBef>
              <a:spcAft>
                <a:spcPts val="400"/>
              </a:spcAft>
            </a:pPr>
            <a:r>
              <a:rPr lang="en-US" sz="1200" noProof="1">
                <a:solidFill>
                  <a:schemeClr val="tx2"/>
                </a:solidFill>
                <a:latin typeface="+mn-lt"/>
              </a:rPr>
              <a:t>Racks installed
Network fabric configured (EVPN/VXLAN)
Out-of-band management operational</a:t>
            </a:r>
          </a:p>
        </p:txBody>
      </p:sp>
      <p:sp>
        <p:nvSpPr>
          <p:cNvPr id="50" name="Content Placeholder 10">
            <a:extLst>
              <a:ext uri="{FF2B5EF4-FFF2-40B4-BE49-F238E27FC236}">
                <a16:creationId xmlns:a16="http://schemas.microsoft.com/office/drawing/2014/main" id="{68F06128-7B01-AEF9-0528-CD58D1E4F01E}"/>
              </a:ext>
            </a:extLst>
          </p:cNvPr>
          <p:cNvSpPr txBox="1">
            <a:spLocks/>
          </p:cNvSpPr>
          <p:nvPr>
            <p:custDataLst>
              <p:tags r:id="rId9"/>
            </p:custDataLst>
          </p:nvPr>
        </p:nvSpPr>
        <p:spPr>
          <a:xfrm>
            <a:off x="2324778" y="2983664"/>
            <a:ext cx="1823317" cy="173736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200" b="0" i="0" u="none" strike="noStrike" kern="1200" cap="none" spc="0" normalizeH="0" baseline="0" noProof="1">
                <a:ln>
                  <a:noFill/>
                </a:ln>
                <a:effectLst/>
                <a:uLnTx/>
                <a:uFillTx/>
                <a:ea typeface="+mn-ea"/>
                <a:cs typeface="Arial" panose="020B0604020202020204" pitchFamily="34" charset="0"/>
              </a:rPr>
              <a:t>Use Ansible AWX to image nodes, apply OS hardening, bootstrap Kubernetes cluster (RKE2 or kubeadm), and join the cluster to Rancher management.</a:t>
            </a:r>
          </a:p>
        </p:txBody>
      </p:sp>
      <p:sp>
        <p:nvSpPr>
          <p:cNvPr id="51" name="Text Placeholder 13">
            <a:extLst>
              <a:ext uri="{FF2B5EF4-FFF2-40B4-BE49-F238E27FC236}">
                <a16:creationId xmlns:a16="http://schemas.microsoft.com/office/drawing/2014/main" id="{6A8D92F6-2699-B780-F30D-D424D77C9DD9}"/>
              </a:ext>
            </a:extLst>
          </p:cNvPr>
          <p:cNvSpPr txBox="1">
            <a:spLocks/>
          </p:cNvSpPr>
          <p:nvPr>
            <p:custDataLst>
              <p:tags r:id="rId10"/>
            </p:custDataLst>
          </p:nvPr>
        </p:nvSpPr>
        <p:spPr>
          <a:xfrm>
            <a:off x="2324778" y="1905000"/>
            <a:ext cx="1823317" cy="640080"/>
          </a:xfrm>
          <a:prstGeom prst="rect">
            <a:avLst/>
          </a:prstGeom>
        </p:spPr>
        <p:txBody>
          <a:bodyPr vert="horz" lIns="0" tIns="45720" rIns="91440" bIns="45720" rtlCol="0" anchor="t">
            <a:noAutofit/>
          </a:bodyPr>
          <a:lstStyle>
            <a:defPPr>
              <a:defRPr lang="en-US"/>
            </a:defPPr>
            <a:lvl1pPr marR="0" lvl="0" indent="9525" defTabSz="914354" fontAlgn="auto">
              <a:lnSpc>
                <a:spcPct val="100000"/>
              </a:lnSpc>
              <a:spcBef>
                <a:spcPts val="1200"/>
              </a:spcBef>
              <a:spcAft>
                <a:spcPts val="0"/>
              </a:spcAft>
              <a:buClrTx/>
              <a:buSzTx/>
              <a:buFont typeface="Arial" panose="020B0604020202020204" pitchFamily="34" charset="0"/>
              <a:buNone/>
              <a:tabLst/>
              <a:defRPr kumimoji="0" sz="1600" b="1" i="0" u="none" strike="noStrike" cap="none" spc="0" normalizeH="0" baseline="0">
                <a:ln>
                  <a:noFill/>
                </a:ln>
                <a:effectLst/>
                <a:uLnTx/>
                <a:uFillTx/>
                <a:latin typeface="+mj-lt"/>
                <a:cs typeface="Arial" panose="020B0604020202020204" pitchFamily="34" charset="0"/>
              </a:defRPr>
            </a:lvl1pPr>
            <a:lvl2pPr marL="457178" indent="0" defTabSz="914354">
              <a:lnSpc>
                <a:spcPct val="150000"/>
              </a:lnSpc>
              <a:spcBef>
                <a:spcPts val="1200"/>
              </a:spcBef>
              <a:buFont typeface="Arial" panose="020B0604020202020204" pitchFamily="34" charset="0"/>
              <a:buNone/>
              <a:tabLst/>
              <a:defRPr sz="2000" b="1">
                <a:cs typeface="Arial" panose="020B0604020202020204" pitchFamily="34" charset="0"/>
              </a:defRPr>
            </a:lvl2pPr>
            <a:lvl3pPr marL="914354" indent="0" defTabSz="914354">
              <a:lnSpc>
                <a:spcPct val="150000"/>
              </a:lnSpc>
              <a:spcBef>
                <a:spcPts val="1200"/>
              </a:spcBef>
              <a:buFont typeface="Arial" panose="020B0604020202020204" pitchFamily="34" charset="0"/>
              <a:buNone/>
              <a:tabLst/>
              <a:defRPr b="1">
                <a:cs typeface="Arial" panose="020B0604020202020204" pitchFamily="34" charset="0"/>
              </a:defRPr>
            </a:lvl3pPr>
            <a:lvl4pPr marL="1371532" indent="0" defTabSz="914354">
              <a:lnSpc>
                <a:spcPct val="150000"/>
              </a:lnSpc>
              <a:spcBef>
                <a:spcPts val="1200"/>
              </a:spcBef>
              <a:buFont typeface="Arial" panose="020B0604020202020204" pitchFamily="34" charset="0"/>
              <a:buNone/>
              <a:tabLst/>
              <a:defRPr sz="1600" b="1">
                <a:cs typeface="Arial" panose="020B0604020202020204" pitchFamily="34" charset="0"/>
              </a:defRPr>
            </a:lvl4pPr>
            <a:lvl5pPr marL="1828709" indent="0" defTabSz="914354">
              <a:lnSpc>
                <a:spcPct val="150000"/>
              </a:lnSpc>
              <a:spcBef>
                <a:spcPts val="1200"/>
              </a:spcBef>
              <a:buFont typeface="Arial" panose="020B0604020202020204" pitchFamily="34" charset="0"/>
              <a:buNone/>
              <a:tabLst/>
              <a:defRPr sz="1600" b="1">
                <a:cs typeface="Arial" panose="020B0604020202020204" pitchFamily="34" charset="0"/>
              </a:defRPr>
            </a:lvl5pPr>
            <a:lvl6pPr marL="2285886" indent="0" defTabSz="914354">
              <a:lnSpc>
                <a:spcPct val="90000"/>
              </a:lnSpc>
              <a:spcBef>
                <a:spcPts val="500"/>
              </a:spcBef>
              <a:buFont typeface="Arial" panose="020B0604020202020204" pitchFamily="34" charset="0"/>
              <a:buNone/>
              <a:defRPr sz="1600" b="1"/>
            </a:lvl6pPr>
            <a:lvl7pPr marL="2743062" indent="0" defTabSz="914354">
              <a:lnSpc>
                <a:spcPct val="90000"/>
              </a:lnSpc>
              <a:spcBef>
                <a:spcPts val="500"/>
              </a:spcBef>
              <a:buFont typeface="Arial" panose="020B0604020202020204" pitchFamily="34" charset="0"/>
              <a:buNone/>
              <a:defRPr sz="1600" b="1"/>
            </a:lvl7pPr>
            <a:lvl8pPr marL="3200240" indent="0" defTabSz="914354">
              <a:lnSpc>
                <a:spcPct val="90000"/>
              </a:lnSpc>
              <a:spcBef>
                <a:spcPts val="500"/>
              </a:spcBef>
              <a:buFont typeface="Arial" panose="020B0604020202020204" pitchFamily="34" charset="0"/>
              <a:buNone/>
              <a:defRPr sz="1600" b="1"/>
            </a:lvl8pPr>
            <a:lvl9pPr marL="3657418" indent="0" defTabSz="914354">
              <a:lnSpc>
                <a:spcPct val="90000"/>
              </a:lnSpc>
              <a:spcBef>
                <a:spcPts val="500"/>
              </a:spcBef>
              <a:buFont typeface="Arial" panose="020B0604020202020204" pitchFamily="34" charset="0"/>
              <a:buNone/>
              <a:defRPr sz="1600" b="1"/>
            </a:lvl9pPr>
          </a:lstStyle>
          <a:p>
            <a:r>
              <a:rPr lang="en-US" noProof="1"/>
              <a:t>AWX Imaging &amp; Bootstrap</a:t>
            </a:r>
          </a:p>
        </p:txBody>
      </p:sp>
      <p:sp>
        <p:nvSpPr>
          <p:cNvPr id="52" name="Content Placeholder 11">
            <a:extLst>
              <a:ext uri="{FF2B5EF4-FFF2-40B4-BE49-F238E27FC236}">
                <a16:creationId xmlns:a16="http://schemas.microsoft.com/office/drawing/2014/main" id="{61AE1ECC-A4A9-CD5C-5352-844B9CAD8AEE}"/>
              </a:ext>
            </a:extLst>
          </p:cNvPr>
          <p:cNvSpPr txBox="1">
            <a:spLocks/>
          </p:cNvSpPr>
          <p:nvPr>
            <p:custDataLst>
              <p:tags r:id="rId11"/>
            </p:custDataLst>
          </p:nvPr>
        </p:nvSpPr>
        <p:spPr>
          <a:xfrm>
            <a:off x="4232508" y="2983664"/>
            <a:ext cx="1823317" cy="1737360"/>
          </a:xfrm>
          <a:prstGeom prst="rect">
            <a:avLst/>
          </a:prstGeom>
        </p:spPr>
        <p:txBody>
          <a:bodyPr vert="horz" lIns="0" tIns="45720" rIns="91440" bIns="45720" rtlCol="0">
            <a:normAutofit lnSpcReduction="10000"/>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200" b="0" i="0" u="none" strike="noStrike" kern="1200" cap="none" spc="0" normalizeH="0" baseline="0" noProof="1">
                <a:ln>
                  <a:noFill/>
                </a:ln>
                <a:effectLst/>
                <a:uLnTx/>
                <a:uFillTx/>
                <a:ea typeface="+mn-ea"/>
                <a:cs typeface="Arial" panose="020B0604020202020204" pitchFamily="34" charset="0"/>
              </a:rPr>
              <a:t>Install core services including cert-manager, CSI drivers, ingress controllers, and monitoring stack components like Prometheus, Loki, Tempo, and Grafana.</a:t>
            </a:r>
          </a:p>
        </p:txBody>
      </p:sp>
      <p:sp>
        <p:nvSpPr>
          <p:cNvPr id="53" name="Content Placeholder 1">
            <a:extLst>
              <a:ext uri="{FF2B5EF4-FFF2-40B4-BE49-F238E27FC236}">
                <a16:creationId xmlns:a16="http://schemas.microsoft.com/office/drawing/2014/main" id="{780CABA7-DB4A-E163-2E5F-CF248B67BDDF}"/>
              </a:ext>
            </a:extLst>
          </p:cNvPr>
          <p:cNvSpPr txBox="1">
            <a:spLocks/>
          </p:cNvSpPr>
          <p:nvPr>
            <p:custDataLst>
              <p:tags r:id="rId12"/>
            </p:custDataLst>
          </p:nvPr>
        </p:nvSpPr>
        <p:spPr>
          <a:xfrm>
            <a:off x="6140237" y="2983664"/>
            <a:ext cx="1823317" cy="173736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200" b="0" i="0" u="none" strike="noStrike" kern="1200" cap="none" spc="0" normalizeH="0" baseline="0" noProof="1">
                <a:ln>
                  <a:noFill/>
                </a:ln>
                <a:effectLst/>
                <a:uLnTx/>
                <a:uFillTx/>
                <a:ea typeface="+mn-ea"/>
                <a:cs typeface="Arial" panose="020B0604020202020204" pitchFamily="34" charset="0"/>
              </a:rPr>
              <a:t>Set up Kafka brokers, Kafka Connect pools, and Schema Registry with centralized configuration to enable event streaming and CDC pipelines.</a:t>
            </a:r>
          </a:p>
        </p:txBody>
      </p:sp>
      <p:sp>
        <p:nvSpPr>
          <p:cNvPr id="54" name="Text Placeholder 14">
            <a:extLst>
              <a:ext uri="{FF2B5EF4-FFF2-40B4-BE49-F238E27FC236}">
                <a16:creationId xmlns:a16="http://schemas.microsoft.com/office/drawing/2014/main" id="{3D3A2083-28B7-A02D-C96A-DE3D6A269B66}"/>
              </a:ext>
            </a:extLst>
          </p:cNvPr>
          <p:cNvSpPr txBox="1">
            <a:spLocks/>
          </p:cNvSpPr>
          <p:nvPr>
            <p:custDataLst>
              <p:tags r:id="rId13"/>
            </p:custDataLst>
          </p:nvPr>
        </p:nvSpPr>
        <p:spPr>
          <a:xfrm>
            <a:off x="4232508" y="1905000"/>
            <a:ext cx="1823317" cy="640080"/>
          </a:xfrm>
          <a:prstGeom prst="rect">
            <a:avLst/>
          </a:prstGeom>
        </p:spPr>
        <p:txBody>
          <a:bodyPr vert="horz" lIns="0" tIns="45720" rIns="91440" bIns="45720" rtlCol="0" anchor="t">
            <a:noAutofit/>
          </a:bodyPr>
          <a:lstStyle>
            <a:defPPr>
              <a:defRPr lang="en-US"/>
            </a:defPPr>
            <a:lvl1pPr marR="0" lvl="0" indent="9525" defTabSz="914354" fontAlgn="auto">
              <a:lnSpc>
                <a:spcPct val="100000"/>
              </a:lnSpc>
              <a:spcBef>
                <a:spcPts val="1200"/>
              </a:spcBef>
              <a:spcAft>
                <a:spcPts val="0"/>
              </a:spcAft>
              <a:buClrTx/>
              <a:buSzTx/>
              <a:buFont typeface="Arial" panose="020B0604020202020204" pitchFamily="34" charset="0"/>
              <a:buNone/>
              <a:tabLst/>
              <a:defRPr kumimoji="0" sz="1600" b="1" i="0" u="none" strike="noStrike" cap="none" spc="0" normalizeH="0" baseline="0">
                <a:ln>
                  <a:noFill/>
                </a:ln>
                <a:effectLst/>
                <a:uLnTx/>
                <a:uFillTx/>
                <a:latin typeface="+mj-lt"/>
                <a:cs typeface="Arial" panose="020B0604020202020204" pitchFamily="34" charset="0"/>
              </a:defRPr>
            </a:lvl1pPr>
            <a:lvl2pPr marL="457178" indent="0" defTabSz="914354">
              <a:lnSpc>
                <a:spcPct val="150000"/>
              </a:lnSpc>
              <a:spcBef>
                <a:spcPts val="1200"/>
              </a:spcBef>
              <a:buFont typeface="Arial" panose="020B0604020202020204" pitchFamily="34" charset="0"/>
              <a:buNone/>
              <a:tabLst/>
              <a:defRPr sz="2000" b="1">
                <a:cs typeface="Arial" panose="020B0604020202020204" pitchFamily="34" charset="0"/>
              </a:defRPr>
            </a:lvl2pPr>
            <a:lvl3pPr marL="914354" indent="0" defTabSz="914354">
              <a:lnSpc>
                <a:spcPct val="150000"/>
              </a:lnSpc>
              <a:spcBef>
                <a:spcPts val="1200"/>
              </a:spcBef>
              <a:buFont typeface="Arial" panose="020B0604020202020204" pitchFamily="34" charset="0"/>
              <a:buNone/>
              <a:tabLst/>
              <a:defRPr b="1">
                <a:cs typeface="Arial" panose="020B0604020202020204" pitchFamily="34" charset="0"/>
              </a:defRPr>
            </a:lvl3pPr>
            <a:lvl4pPr marL="1371532" indent="0" defTabSz="914354">
              <a:lnSpc>
                <a:spcPct val="150000"/>
              </a:lnSpc>
              <a:spcBef>
                <a:spcPts val="1200"/>
              </a:spcBef>
              <a:buFont typeface="Arial" panose="020B0604020202020204" pitchFamily="34" charset="0"/>
              <a:buNone/>
              <a:tabLst/>
              <a:defRPr sz="1600" b="1">
                <a:cs typeface="Arial" panose="020B0604020202020204" pitchFamily="34" charset="0"/>
              </a:defRPr>
            </a:lvl4pPr>
            <a:lvl5pPr marL="1828709" indent="0" defTabSz="914354">
              <a:lnSpc>
                <a:spcPct val="150000"/>
              </a:lnSpc>
              <a:spcBef>
                <a:spcPts val="1200"/>
              </a:spcBef>
              <a:buFont typeface="Arial" panose="020B0604020202020204" pitchFamily="34" charset="0"/>
              <a:buNone/>
              <a:tabLst/>
              <a:defRPr sz="1600" b="1">
                <a:cs typeface="Arial" panose="020B0604020202020204" pitchFamily="34" charset="0"/>
              </a:defRPr>
            </a:lvl5pPr>
            <a:lvl6pPr marL="2285886" indent="0" defTabSz="914354">
              <a:lnSpc>
                <a:spcPct val="90000"/>
              </a:lnSpc>
              <a:spcBef>
                <a:spcPts val="500"/>
              </a:spcBef>
              <a:buFont typeface="Arial" panose="020B0604020202020204" pitchFamily="34" charset="0"/>
              <a:buNone/>
              <a:defRPr sz="1600" b="1"/>
            </a:lvl6pPr>
            <a:lvl7pPr marL="2743062" indent="0" defTabSz="914354">
              <a:lnSpc>
                <a:spcPct val="90000"/>
              </a:lnSpc>
              <a:spcBef>
                <a:spcPts val="500"/>
              </a:spcBef>
              <a:buFont typeface="Arial" panose="020B0604020202020204" pitchFamily="34" charset="0"/>
              <a:buNone/>
              <a:defRPr sz="1600" b="1"/>
            </a:lvl7pPr>
            <a:lvl8pPr marL="3200240" indent="0" defTabSz="914354">
              <a:lnSpc>
                <a:spcPct val="90000"/>
              </a:lnSpc>
              <a:spcBef>
                <a:spcPts val="500"/>
              </a:spcBef>
              <a:buFont typeface="Arial" panose="020B0604020202020204" pitchFamily="34" charset="0"/>
              <a:buNone/>
              <a:defRPr sz="1600" b="1"/>
            </a:lvl8pPr>
            <a:lvl9pPr marL="3657418" indent="0" defTabSz="914354">
              <a:lnSpc>
                <a:spcPct val="90000"/>
              </a:lnSpc>
              <a:spcBef>
                <a:spcPts val="500"/>
              </a:spcBef>
              <a:buFont typeface="Arial" panose="020B0604020202020204" pitchFamily="34" charset="0"/>
              <a:buNone/>
              <a:defRPr sz="1600" b="1"/>
            </a:lvl9pPr>
          </a:lstStyle>
          <a:p>
            <a:r>
              <a:rPr lang="en-US" noProof="1"/>
              <a:t>Deploy Core Infra</a:t>
            </a:r>
          </a:p>
        </p:txBody>
      </p:sp>
      <p:sp>
        <p:nvSpPr>
          <p:cNvPr id="55" name="Text Placeholder 2">
            <a:extLst>
              <a:ext uri="{FF2B5EF4-FFF2-40B4-BE49-F238E27FC236}">
                <a16:creationId xmlns:a16="http://schemas.microsoft.com/office/drawing/2014/main" id="{2ABAA0B8-F074-D28D-F507-56EF3F1A103A}"/>
              </a:ext>
            </a:extLst>
          </p:cNvPr>
          <p:cNvSpPr txBox="1">
            <a:spLocks/>
          </p:cNvSpPr>
          <p:nvPr>
            <p:custDataLst>
              <p:tags r:id="rId14"/>
            </p:custDataLst>
          </p:nvPr>
        </p:nvSpPr>
        <p:spPr>
          <a:xfrm>
            <a:off x="6140237" y="1905000"/>
            <a:ext cx="1823317" cy="640080"/>
          </a:xfrm>
          <a:prstGeom prst="rect">
            <a:avLst/>
          </a:prstGeom>
        </p:spPr>
        <p:txBody>
          <a:bodyPr vert="horz" lIns="0" tIns="45720" rIns="91440" bIns="45720" rtlCol="0" anchor="t">
            <a:noAutofit/>
          </a:bodyPr>
          <a:lstStyle>
            <a:defPPr>
              <a:defRPr lang="en-US"/>
            </a:defPPr>
            <a:lvl1pPr marR="0" lvl="0" indent="9525" defTabSz="914354" fontAlgn="auto">
              <a:lnSpc>
                <a:spcPct val="100000"/>
              </a:lnSpc>
              <a:spcBef>
                <a:spcPts val="1200"/>
              </a:spcBef>
              <a:spcAft>
                <a:spcPts val="0"/>
              </a:spcAft>
              <a:buClrTx/>
              <a:buSzTx/>
              <a:buFont typeface="Arial" panose="020B0604020202020204" pitchFamily="34" charset="0"/>
              <a:buNone/>
              <a:tabLst/>
              <a:defRPr kumimoji="0" sz="1600" b="1" i="0" u="none" strike="noStrike" cap="none" spc="0" normalizeH="0" baseline="0">
                <a:ln>
                  <a:noFill/>
                </a:ln>
                <a:effectLst/>
                <a:uLnTx/>
                <a:uFillTx/>
                <a:latin typeface="+mj-lt"/>
                <a:cs typeface="Arial" panose="020B0604020202020204" pitchFamily="34" charset="0"/>
              </a:defRPr>
            </a:lvl1pPr>
            <a:lvl2pPr marL="457178" indent="0" defTabSz="914354">
              <a:lnSpc>
                <a:spcPct val="150000"/>
              </a:lnSpc>
              <a:spcBef>
                <a:spcPts val="1200"/>
              </a:spcBef>
              <a:buFont typeface="Arial" panose="020B0604020202020204" pitchFamily="34" charset="0"/>
              <a:buNone/>
              <a:tabLst/>
              <a:defRPr sz="2000" b="1">
                <a:cs typeface="Arial" panose="020B0604020202020204" pitchFamily="34" charset="0"/>
              </a:defRPr>
            </a:lvl2pPr>
            <a:lvl3pPr marL="914354" indent="0" defTabSz="914354">
              <a:lnSpc>
                <a:spcPct val="150000"/>
              </a:lnSpc>
              <a:spcBef>
                <a:spcPts val="1200"/>
              </a:spcBef>
              <a:buFont typeface="Arial" panose="020B0604020202020204" pitchFamily="34" charset="0"/>
              <a:buNone/>
              <a:tabLst/>
              <a:defRPr b="1">
                <a:cs typeface="Arial" panose="020B0604020202020204" pitchFamily="34" charset="0"/>
              </a:defRPr>
            </a:lvl3pPr>
            <a:lvl4pPr marL="1371532" indent="0" defTabSz="914354">
              <a:lnSpc>
                <a:spcPct val="150000"/>
              </a:lnSpc>
              <a:spcBef>
                <a:spcPts val="1200"/>
              </a:spcBef>
              <a:buFont typeface="Arial" panose="020B0604020202020204" pitchFamily="34" charset="0"/>
              <a:buNone/>
              <a:tabLst/>
              <a:defRPr sz="1600" b="1">
                <a:cs typeface="Arial" panose="020B0604020202020204" pitchFamily="34" charset="0"/>
              </a:defRPr>
            </a:lvl4pPr>
            <a:lvl5pPr marL="1828709" indent="0" defTabSz="914354">
              <a:lnSpc>
                <a:spcPct val="150000"/>
              </a:lnSpc>
              <a:spcBef>
                <a:spcPts val="1200"/>
              </a:spcBef>
              <a:buFont typeface="Arial" panose="020B0604020202020204" pitchFamily="34" charset="0"/>
              <a:buNone/>
              <a:tabLst/>
              <a:defRPr sz="1600" b="1">
                <a:cs typeface="Arial" panose="020B0604020202020204" pitchFamily="34" charset="0"/>
              </a:defRPr>
            </a:lvl5pPr>
            <a:lvl6pPr marL="2285886" indent="0" defTabSz="914354">
              <a:lnSpc>
                <a:spcPct val="90000"/>
              </a:lnSpc>
              <a:spcBef>
                <a:spcPts val="500"/>
              </a:spcBef>
              <a:buFont typeface="Arial" panose="020B0604020202020204" pitchFamily="34" charset="0"/>
              <a:buNone/>
              <a:defRPr sz="1600" b="1"/>
            </a:lvl6pPr>
            <a:lvl7pPr marL="2743062" indent="0" defTabSz="914354">
              <a:lnSpc>
                <a:spcPct val="90000"/>
              </a:lnSpc>
              <a:spcBef>
                <a:spcPts val="500"/>
              </a:spcBef>
              <a:buFont typeface="Arial" panose="020B0604020202020204" pitchFamily="34" charset="0"/>
              <a:buNone/>
              <a:defRPr sz="1600" b="1"/>
            </a:lvl7pPr>
            <a:lvl8pPr marL="3200240" indent="0" defTabSz="914354">
              <a:lnSpc>
                <a:spcPct val="90000"/>
              </a:lnSpc>
              <a:spcBef>
                <a:spcPts val="500"/>
              </a:spcBef>
              <a:buFont typeface="Arial" panose="020B0604020202020204" pitchFamily="34" charset="0"/>
              <a:buNone/>
              <a:defRPr sz="1600" b="1"/>
            </a:lvl8pPr>
            <a:lvl9pPr marL="3657418" indent="0" defTabSz="914354">
              <a:lnSpc>
                <a:spcPct val="90000"/>
              </a:lnSpc>
              <a:spcBef>
                <a:spcPts val="500"/>
              </a:spcBef>
              <a:buFont typeface="Arial" panose="020B0604020202020204" pitchFamily="34" charset="0"/>
              <a:buNone/>
              <a:defRPr sz="1600" b="1"/>
            </a:lvl9pPr>
          </a:lstStyle>
          <a:p>
            <a:r>
              <a:rPr lang="en-US" noProof="1"/>
              <a:t>Deploy Kafka &amp; Connect</a:t>
            </a:r>
          </a:p>
        </p:txBody>
      </p:sp>
      <p:sp>
        <p:nvSpPr>
          <p:cNvPr id="56" name="Content Placeholder 10">
            <a:extLst>
              <a:ext uri="{FF2B5EF4-FFF2-40B4-BE49-F238E27FC236}">
                <a16:creationId xmlns:a16="http://schemas.microsoft.com/office/drawing/2014/main" id="{147F4EF6-D7A0-20AB-C837-B466428E0437}"/>
              </a:ext>
            </a:extLst>
          </p:cNvPr>
          <p:cNvSpPr txBox="1">
            <a:spLocks/>
          </p:cNvSpPr>
          <p:nvPr>
            <p:custDataLst>
              <p:tags r:id="rId15"/>
            </p:custDataLst>
          </p:nvPr>
        </p:nvSpPr>
        <p:spPr>
          <a:xfrm>
            <a:off x="2321731" y="4721024"/>
            <a:ext cx="1823317" cy="1463040"/>
          </a:xfrm>
          <a:prstGeom prst="rect">
            <a:avLst/>
          </a:prstGeom>
        </p:spPr>
        <p:txBody>
          <a:bodyPr vert="horz" lIns="0" tIns="45720" rIns="91440" bIns="45720" rtlCol="0">
            <a:normAutofit/>
          </a:bodyPr>
          <a:lstStyle>
            <a:lvl1pPr marL="296863"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1pPr>
            <a:lvl2pPr marL="6286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2pPr>
            <a:lvl3pPr marL="10858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3pPr>
            <a:lvl4pPr marL="15430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4pPr>
            <a:lvl5pPr marL="2001838"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17488">
              <a:lnSpc>
                <a:spcPct val="85000"/>
              </a:lnSpc>
              <a:spcBef>
                <a:spcPts val="0"/>
              </a:spcBef>
              <a:spcAft>
                <a:spcPts val="400"/>
              </a:spcAft>
            </a:pPr>
            <a:r>
              <a:rPr lang="en-US" sz="1200" noProof="1">
                <a:solidFill>
                  <a:schemeClr val="tx2"/>
                </a:solidFill>
                <a:latin typeface="+mn-lt"/>
              </a:rPr>
              <a:t>Nodes imaged with OS
Kubernetes cluster bootstrapped
Nodes joined to Rancher cluster</a:t>
            </a:r>
          </a:p>
        </p:txBody>
      </p:sp>
      <p:sp>
        <p:nvSpPr>
          <p:cNvPr id="57" name="Content Placeholder 11">
            <a:extLst>
              <a:ext uri="{FF2B5EF4-FFF2-40B4-BE49-F238E27FC236}">
                <a16:creationId xmlns:a16="http://schemas.microsoft.com/office/drawing/2014/main" id="{ADAB5771-D411-81B6-92D6-CE2B0C42B419}"/>
              </a:ext>
            </a:extLst>
          </p:cNvPr>
          <p:cNvSpPr txBox="1">
            <a:spLocks/>
          </p:cNvSpPr>
          <p:nvPr>
            <p:custDataLst>
              <p:tags r:id="rId16"/>
            </p:custDataLst>
          </p:nvPr>
        </p:nvSpPr>
        <p:spPr>
          <a:xfrm>
            <a:off x="4230476" y="4721024"/>
            <a:ext cx="1823317" cy="1463040"/>
          </a:xfrm>
          <a:prstGeom prst="rect">
            <a:avLst/>
          </a:prstGeom>
        </p:spPr>
        <p:txBody>
          <a:bodyPr vert="horz" lIns="0" tIns="45720" rIns="91440" bIns="45720" rtlCol="0">
            <a:normAutofit/>
          </a:bodyPr>
          <a:lstStyle>
            <a:lvl1pPr marL="296863"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1pPr>
            <a:lvl2pPr marL="6286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2pPr>
            <a:lvl3pPr marL="10858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3pPr>
            <a:lvl4pPr marL="15430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4pPr>
            <a:lvl5pPr marL="2001838"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17488">
              <a:lnSpc>
                <a:spcPct val="85000"/>
              </a:lnSpc>
              <a:spcBef>
                <a:spcPts val="0"/>
              </a:spcBef>
              <a:spcAft>
                <a:spcPts val="400"/>
              </a:spcAft>
            </a:pPr>
            <a:r>
              <a:rPr lang="en-US" sz="1200" noProof="1">
                <a:solidFill>
                  <a:schemeClr val="tx2"/>
                </a:solidFill>
                <a:latin typeface="+mn-lt"/>
              </a:rPr>
              <a:t>cert-manager deployed
CSI drivers installed
Ingress controller active
Observability stack running</a:t>
            </a:r>
          </a:p>
        </p:txBody>
      </p:sp>
      <p:sp>
        <p:nvSpPr>
          <p:cNvPr id="58" name="Content Placeholder 1">
            <a:extLst>
              <a:ext uri="{FF2B5EF4-FFF2-40B4-BE49-F238E27FC236}">
                <a16:creationId xmlns:a16="http://schemas.microsoft.com/office/drawing/2014/main" id="{B3FABB53-D224-2F81-C933-C68B4493756B}"/>
              </a:ext>
            </a:extLst>
          </p:cNvPr>
          <p:cNvSpPr txBox="1">
            <a:spLocks/>
          </p:cNvSpPr>
          <p:nvPr>
            <p:custDataLst>
              <p:tags r:id="rId17"/>
            </p:custDataLst>
          </p:nvPr>
        </p:nvSpPr>
        <p:spPr>
          <a:xfrm>
            <a:off x="6139221" y="4721024"/>
            <a:ext cx="1823317" cy="1463040"/>
          </a:xfrm>
          <a:prstGeom prst="rect">
            <a:avLst/>
          </a:prstGeom>
        </p:spPr>
        <p:txBody>
          <a:bodyPr vert="horz" lIns="0" tIns="45720" rIns="91440" bIns="45720" rtlCol="0">
            <a:normAutofit/>
          </a:bodyPr>
          <a:lstStyle>
            <a:lvl1pPr marL="296863"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1pPr>
            <a:lvl2pPr marL="6286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2pPr>
            <a:lvl3pPr marL="10858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3pPr>
            <a:lvl4pPr marL="15430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4pPr>
            <a:lvl5pPr marL="2001838"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17488">
              <a:lnSpc>
                <a:spcPct val="85000"/>
              </a:lnSpc>
              <a:spcBef>
                <a:spcPts val="0"/>
              </a:spcBef>
              <a:spcAft>
                <a:spcPts val="400"/>
              </a:spcAft>
            </a:pPr>
            <a:r>
              <a:rPr lang="en-US" sz="1200" noProof="1">
                <a:solidFill>
                  <a:schemeClr val="tx2"/>
                </a:solidFill>
                <a:latin typeface="+mn-lt"/>
              </a:rPr>
              <a:t>Kafka cluster operational
Kafka Connect pools deployed
Schema Registry configured</a:t>
            </a:r>
          </a:p>
        </p:txBody>
      </p:sp>
      <p:sp>
        <p:nvSpPr>
          <p:cNvPr id="59" name="Content Placeholder 1">
            <a:extLst>
              <a:ext uri="{FF2B5EF4-FFF2-40B4-BE49-F238E27FC236}">
                <a16:creationId xmlns:a16="http://schemas.microsoft.com/office/drawing/2014/main" id="{91C677F3-624B-CEB2-6BE8-B8BF6458E578}"/>
              </a:ext>
            </a:extLst>
          </p:cNvPr>
          <p:cNvSpPr txBox="1">
            <a:spLocks/>
          </p:cNvSpPr>
          <p:nvPr>
            <p:custDataLst>
              <p:tags r:id="rId18"/>
            </p:custDataLst>
          </p:nvPr>
        </p:nvSpPr>
        <p:spPr>
          <a:xfrm>
            <a:off x="8047967" y="2983664"/>
            <a:ext cx="1823317" cy="173736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200" b="0" i="0" u="none" strike="noStrike" kern="1200" cap="none" spc="0" normalizeH="0" baseline="0" noProof="1">
                <a:ln>
                  <a:noFill/>
                </a:ln>
                <a:effectLst/>
                <a:uLnTx/>
                <a:uFillTx/>
                <a:ea typeface="+mn-ea"/>
                <a:cs typeface="Arial" panose="020B0604020202020204" pitchFamily="34" charset="0"/>
              </a:rPr>
              <a:t>Deploy database operators and small footprint clusters for each engine; validate service-level objectives and ensure readiness for tenant workloads.</a:t>
            </a:r>
          </a:p>
        </p:txBody>
      </p:sp>
      <p:sp>
        <p:nvSpPr>
          <p:cNvPr id="60" name="Text Placeholder 2">
            <a:extLst>
              <a:ext uri="{FF2B5EF4-FFF2-40B4-BE49-F238E27FC236}">
                <a16:creationId xmlns:a16="http://schemas.microsoft.com/office/drawing/2014/main" id="{EE4365B4-B828-340E-3FBE-1BAC4C419F39}"/>
              </a:ext>
            </a:extLst>
          </p:cNvPr>
          <p:cNvSpPr txBox="1">
            <a:spLocks/>
          </p:cNvSpPr>
          <p:nvPr>
            <p:custDataLst>
              <p:tags r:id="rId19"/>
            </p:custDataLst>
          </p:nvPr>
        </p:nvSpPr>
        <p:spPr>
          <a:xfrm>
            <a:off x="8047967" y="1905000"/>
            <a:ext cx="1823317" cy="640080"/>
          </a:xfrm>
          <a:prstGeom prst="rect">
            <a:avLst/>
          </a:prstGeom>
        </p:spPr>
        <p:txBody>
          <a:bodyPr vert="horz" lIns="0" tIns="45720" rIns="91440" bIns="45720" rtlCol="0" anchor="t">
            <a:noAutofit/>
          </a:bodyPr>
          <a:lstStyle>
            <a:defPPr>
              <a:defRPr lang="en-US"/>
            </a:defPPr>
            <a:lvl1pPr marR="0" lvl="0" indent="9525" defTabSz="914354" fontAlgn="auto">
              <a:lnSpc>
                <a:spcPct val="100000"/>
              </a:lnSpc>
              <a:spcBef>
                <a:spcPts val="1200"/>
              </a:spcBef>
              <a:spcAft>
                <a:spcPts val="0"/>
              </a:spcAft>
              <a:buClrTx/>
              <a:buSzTx/>
              <a:buFont typeface="Arial" panose="020B0604020202020204" pitchFamily="34" charset="0"/>
              <a:buNone/>
              <a:tabLst/>
              <a:defRPr kumimoji="0" sz="1600" b="1" i="0" u="none" strike="noStrike" cap="none" spc="0" normalizeH="0" baseline="0">
                <a:ln>
                  <a:noFill/>
                </a:ln>
                <a:effectLst/>
                <a:uLnTx/>
                <a:uFillTx/>
                <a:latin typeface="+mj-lt"/>
                <a:cs typeface="Arial" panose="020B0604020202020204" pitchFamily="34" charset="0"/>
              </a:defRPr>
            </a:lvl1pPr>
            <a:lvl2pPr marL="457178" indent="0" defTabSz="914354">
              <a:lnSpc>
                <a:spcPct val="150000"/>
              </a:lnSpc>
              <a:spcBef>
                <a:spcPts val="1200"/>
              </a:spcBef>
              <a:buFont typeface="Arial" panose="020B0604020202020204" pitchFamily="34" charset="0"/>
              <a:buNone/>
              <a:tabLst/>
              <a:defRPr sz="2000" b="1">
                <a:cs typeface="Arial" panose="020B0604020202020204" pitchFamily="34" charset="0"/>
              </a:defRPr>
            </a:lvl2pPr>
            <a:lvl3pPr marL="914354" indent="0" defTabSz="914354">
              <a:lnSpc>
                <a:spcPct val="150000"/>
              </a:lnSpc>
              <a:spcBef>
                <a:spcPts val="1200"/>
              </a:spcBef>
              <a:buFont typeface="Arial" panose="020B0604020202020204" pitchFamily="34" charset="0"/>
              <a:buNone/>
              <a:tabLst/>
              <a:defRPr b="1">
                <a:cs typeface="Arial" panose="020B0604020202020204" pitchFamily="34" charset="0"/>
              </a:defRPr>
            </a:lvl3pPr>
            <a:lvl4pPr marL="1371532" indent="0" defTabSz="914354">
              <a:lnSpc>
                <a:spcPct val="150000"/>
              </a:lnSpc>
              <a:spcBef>
                <a:spcPts val="1200"/>
              </a:spcBef>
              <a:buFont typeface="Arial" panose="020B0604020202020204" pitchFamily="34" charset="0"/>
              <a:buNone/>
              <a:tabLst/>
              <a:defRPr sz="1600" b="1">
                <a:cs typeface="Arial" panose="020B0604020202020204" pitchFamily="34" charset="0"/>
              </a:defRPr>
            </a:lvl4pPr>
            <a:lvl5pPr marL="1828709" indent="0" defTabSz="914354">
              <a:lnSpc>
                <a:spcPct val="150000"/>
              </a:lnSpc>
              <a:spcBef>
                <a:spcPts val="1200"/>
              </a:spcBef>
              <a:buFont typeface="Arial" panose="020B0604020202020204" pitchFamily="34" charset="0"/>
              <a:buNone/>
              <a:tabLst/>
              <a:defRPr sz="1600" b="1">
                <a:cs typeface="Arial" panose="020B0604020202020204" pitchFamily="34" charset="0"/>
              </a:defRPr>
            </a:lvl5pPr>
            <a:lvl6pPr marL="2285886" indent="0" defTabSz="914354">
              <a:lnSpc>
                <a:spcPct val="90000"/>
              </a:lnSpc>
              <a:spcBef>
                <a:spcPts val="500"/>
              </a:spcBef>
              <a:buFont typeface="Arial" panose="020B0604020202020204" pitchFamily="34" charset="0"/>
              <a:buNone/>
              <a:defRPr sz="1600" b="1"/>
            </a:lvl6pPr>
            <a:lvl7pPr marL="2743062" indent="0" defTabSz="914354">
              <a:lnSpc>
                <a:spcPct val="90000"/>
              </a:lnSpc>
              <a:spcBef>
                <a:spcPts val="500"/>
              </a:spcBef>
              <a:buFont typeface="Arial" panose="020B0604020202020204" pitchFamily="34" charset="0"/>
              <a:buNone/>
              <a:defRPr sz="1600" b="1"/>
            </a:lvl7pPr>
            <a:lvl8pPr marL="3200240" indent="0" defTabSz="914354">
              <a:lnSpc>
                <a:spcPct val="90000"/>
              </a:lnSpc>
              <a:spcBef>
                <a:spcPts val="500"/>
              </a:spcBef>
              <a:buFont typeface="Arial" panose="020B0604020202020204" pitchFamily="34" charset="0"/>
              <a:buNone/>
              <a:defRPr sz="1600" b="1"/>
            </a:lvl8pPr>
            <a:lvl9pPr marL="3657418" indent="0" defTabSz="914354">
              <a:lnSpc>
                <a:spcPct val="90000"/>
              </a:lnSpc>
              <a:spcBef>
                <a:spcPts val="500"/>
              </a:spcBef>
              <a:buFont typeface="Arial" panose="020B0604020202020204" pitchFamily="34" charset="0"/>
              <a:buNone/>
              <a:defRPr sz="1600" b="1"/>
            </a:lvl9pPr>
          </a:lstStyle>
          <a:p>
            <a:r>
              <a:rPr lang="en-US" noProof="1"/>
              <a:t>Deploy DB Operators</a:t>
            </a:r>
          </a:p>
        </p:txBody>
      </p:sp>
      <p:sp>
        <p:nvSpPr>
          <p:cNvPr id="61" name="Content Placeholder 1">
            <a:extLst>
              <a:ext uri="{FF2B5EF4-FFF2-40B4-BE49-F238E27FC236}">
                <a16:creationId xmlns:a16="http://schemas.microsoft.com/office/drawing/2014/main" id="{335EB1A5-E7E0-DECC-1F6A-D352BE673D96}"/>
              </a:ext>
            </a:extLst>
          </p:cNvPr>
          <p:cNvSpPr txBox="1">
            <a:spLocks/>
          </p:cNvSpPr>
          <p:nvPr>
            <p:custDataLst>
              <p:tags r:id="rId20"/>
            </p:custDataLst>
          </p:nvPr>
        </p:nvSpPr>
        <p:spPr>
          <a:xfrm>
            <a:off x="8047967" y="4721024"/>
            <a:ext cx="1823317" cy="1463040"/>
          </a:xfrm>
          <a:prstGeom prst="rect">
            <a:avLst/>
          </a:prstGeom>
        </p:spPr>
        <p:txBody>
          <a:bodyPr vert="horz" lIns="0" tIns="45720" rIns="91440" bIns="45720" rtlCol="0">
            <a:normAutofit/>
          </a:bodyPr>
          <a:lstStyle>
            <a:lvl1pPr marL="296863"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1pPr>
            <a:lvl2pPr marL="6286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2pPr>
            <a:lvl3pPr marL="10858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3pPr>
            <a:lvl4pPr marL="15430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4pPr>
            <a:lvl5pPr marL="2001838"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17488">
              <a:lnSpc>
                <a:spcPct val="85000"/>
              </a:lnSpc>
              <a:spcBef>
                <a:spcPts val="0"/>
              </a:spcBef>
              <a:spcAft>
                <a:spcPts val="400"/>
              </a:spcAft>
            </a:pPr>
            <a:r>
              <a:rPr lang="en-US" sz="1200" noProof="1">
                <a:solidFill>
                  <a:schemeClr val="tx2"/>
                </a:solidFill>
                <a:latin typeface="+mn-lt"/>
              </a:rPr>
              <a:t>Operators for Yugabyte, Vitess, Scylla, Dragonfly, Aerospike, MongoDB deployed
Test clusters running
SLOs validated</a:t>
            </a:r>
          </a:p>
        </p:txBody>
      </p:sp>
      <p:sp>
        <p:nvSpPr>
          <p:cNvPr id="64" name="Content Placeholder 1">
            <a:extLst>
              <a:ext uri="{FF2B5EF4-FFF2-40B4-BE49-F238E27FC236}">
                <a16:creationId xmlns:a16="http://schemas.microsoft.com/office/drawing/2014/main" id="{9A3816E4-1623-CB87-0CA9-80EDAE9736E1}"/>
              </a:ext>
            </a:extLst>
          </p:cNvPr>
          <p:cNvSpPr txBox="1">
            <a:spLocks/>
          </p:cNvSpPr>
          <p:nvPr>
            <p:custDataLst>
              <p:tags r:id="rId21"/>
            </p:custDataLst>
          </p:nvPr>
        </p:nvSpPr>
        <p:spPr>
          <a:xfrm>
            <a:off x="9955696" y="2983664"/>
            <a:ext cx="1823317" cy="173736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200" b="0" i="0" u="none" strike="noStrike" kern="1200" cap="none" spc="0" normalizeH="0" baseline="0" noProof="1">
                <a:ln>
                  <a:noFill/>
                </a:ln>
                <a:effectLst/>
                <a:uLnTx/>
                <a:uFillTx/>
                <a:ea typeface="+mn-ea"/>
                <a:cs typeface="Arial" panose="020B0604020202020204" pitchFamily="34" charset="0"/>
              </a:rPr>
              <a:t>Wire up object storage for backups, configure KMS and SIEM integrations, expose DBaaS API and Portal, and onboard initial tenants with ServiceClaim CRDs.</a:t>
            </a:r>
          </a:p>
        </p:txBody>
      </p:sp>
      <p:sp>
        <p:nvSpPr>
          <p:cNvPr id="65" name="Text Placeholder 2">
            <a:extLst>
              <a:ext uri="{FF2B5EF4-FFF2-40B4-BE49-F238E27FC236}">
                <a16:creationId xmlns:a16="http://schemas.microsoft.com/office/drawing/2014/main" id="{77865A2F-EA54-621B-25F9-DEBFEBBE7432}"/>
              </a:ext>
            </a:extLst>
          </p:cNvPr>
          <p:cNvSpPr txBox="1">
            <a:spLocks/>
          </p:cNvSpPr>
          <p:nvPr>
            <p:custDataLst>
              <p:tags r:id="rId22"/>
            </p:custDataLst>
          </p:nvPr>
        </p:nvSpPr>
        <p:spPr>
          <a:xfrm>
            <a:off x="9955696" y="1905000"/>
            <a:ext cx="1823317" cy="640080"/>
          </a:xfrm>
          <a:prstGeom prst="rect">
            <a:avLst/>
          </a:prstGeom>
        </p:spPr>
        <p:txBody>
          <a:bodyPr vert="horz" lIns="0" tIns="45720" rIns="91440" bIns="45720" rtlCol="0" anchor="t">
            <a:noAutofit/>
          </a:bodyPr>
          <a:lstStyle>
            <a:defPPr>
              <a:defRPr lang="en-US"/>
            </a:defPPr>
            <a:lvl1pPr marR="0" lvl="0" indent="9525" defTabSz="914354" fontAlgn="auto">
              <a:lnSpc>
                <a:spcPct val="100000"/>
              </a:lnSpc>
              <a:spcBef>
                <a:spcPts val="1200"/>
              </a:spcBef>
              <a:spcAft>
                <a:spcPts val="0"/>
              </a:spcAft>
              <a:buClrTx/>
              <a:buSzTx/>
              <a:buFont typeface="Arial" panose="020B0604020202020204" pitchFamily="34" charset="0"/>
              <a:buNone/>
              <a:tabLst/>
              <a:defRPr kumimoji="0" sz="1600" b="1" i="0" u="none" strike="noStrike" cap="none" spc="0" normalizeH="0" baseline="0">
                <a:ln>
                  <a:noFill/>
                </a:ln>
                <a:effectLst/>
                <a:uLnTx/>
                <a:uFillTx/>
                <a:latin typeface="+mj-lt"/>
                <a:cs typeface="Arial" panose="020B0604020202020204" pitchFamily="34" charset="0"/>
              </a:defRPr>
            </a:lvl1pPr>
            <a:lvl2pPr marL="457178" indent="0" defTabSz="914354">
              <a:lnSpc>
                <a:spcPct val="150000"/>
              </a:lnSpc>
              <a:spcBef>
                <a:spcPts val="1200"/>
              </a:spcBef>
              <a:buFont typeface="Arial" panose="020B0604020202020204" pitchFamily="34" charset="0"/>
              <a:buNone/>
              <a:tabLst/>
              <a:defRPr sz="2000" b="1">
                <a:cs typeface="Arial" panose="020B0604020202020204" pitchFamily="34" charset="0"/>
              </a:defRPr>
            </a:lvl2pPr>
            <a:lvl3pPr marL="914354" indent="0" defTabSz="914354">
              <a:lnSpc>
                <a:spcPct val="150000"/>
              </a:lnSpc>
              <a:spcBef>
                <a:spcPts val="1200"/>
              </a:spcBef>
              <a:buFont typeface="Arial" panose="020B0604020202020204" pitchFamily="34" charset="0"/>
              <a:buNone/>
              <a:tabLst/>
              <a:defRPr b="1">
                <a:cs typeface="Arial" panose="020B0604020202020204" pitchFamily="34" charset="0"/>
              </a:defRPr>
            </a:lvl3pPr>
            <a:lvl4pPr marL="1371532" indent="0" defTabSz="914354">
              <a:lnSpc>
                <a:spcPct val="150000"/>
              </a:lnSpc>
              <a:spcBef>
                <a:spcPts val="1200"/>
              </a:spcBef>
              <a:buFont typeface="Arial" panose="020B0604020202020204" pitchFamily="34" charset="0"/>
              <a:buNone/>
              <a:tabLst/>
              <a:defRPr sz="1600" b="1">
                <a:cs typeface="Arial" panose="020B0604020202020204" pitchFamily="34" charset="0"/>
              </a:defRPr>
            </a:lvl4pPr>
            <a:lvl5pPr marL="1828709" indent="0" defTabSz="914354">
              <a:lnSpc>
                <a:spcPct val="150000"/>
              </a:lnSpc>
              <a:spcBef>
                <a:spcPts val="1200"/>
              </a:spcBef>
              <a:buFont typeface="Arial" panose="020B0604020202020204" pitchFamily="34" charset="0"/>
              <a:buNone/>
              <a:tabLst/>
              <a:defRPr sz="1600" b="1">
                <a:cs typeface="Arial" panose="020B0604020202020204" pitchFamily="34" charset="0"/>
              </a:defRPr>
            </a:lvl5pPr>
            <a:lvl6pPr marL="2285886" indent="0" defTabSz="914354">
              <a:lnSpc>
                <a:spcPct val="90000"/>
              </a:lnSpc>
              <a:spcBef>
                <a:spcPts val="500"/>
              </a:spcBef>
              <a:buFont typeface="Arial" panose="020B0604020202020204" pitchFamily="34" charset="0"/>
              <a:buNone/>
              <a:defRPr sz="1600" b="1"/>
            </a:lvl6pPr>
            <a:lvl7pPr marL="2743062" indent="0" defTabSz="914354">
              <a:lnSpc>
                <a:spcPct val="90000"/>
              </a:lnSpc>
              <a:spcBef>
                <a:spcPts val="500"/>
              </a:spcBef>
              <a:buFont typeface="Arial" panose="020B0604020202020204" pitchFamily="34" charset="0"/>
              <a:buNone/>
              <a:defRPr sz="1600" b="1"/>
            </a:lvl7pPr>
            <a:lvl8pPr marL="3200240" indent="0" defTabSz="914354">
              <a:lnSpc>
                <a:spcPct val="90000"/>
              </a:lnSpc>
              <a:spcBef>
                <a:spcPts val="500"/>
              </a:spcBef>
              <a:buFont typeface="Arial" panose="020B0604020202020204" pitchFamily="34" charset="0"/>
              <a:buNone/>
              <a:defRPr sz="1600" b="1"/>
            </a:lvl8pPr>
            <a:lvl9pPr marL="3657418" indent="0" defTabSz="914354">
              <a:lnSpc>
                <a:spcPct val="90000"/>
              </a:lnSpc>
              <a:spcBef>
                <a:spcPts val="500"/>
              </a:spcBef>
              <a:buFont typeface="Arial" panose="020B0604020202020204" pitchFamily="34" charset="0"/>
              <a:buNone/>
              <a:defRPr sz="1600" b="1"/>
            </a:lvl9pPr>
          </a:lstStyle>
          <a:p>
            <a:r>
              <a:rPr lang="en-US" noProof="1"/>
              <a:t>Backup &amp; Tenant Onboard</a:t>
            </a:r>
          </a:p>
        </p:txBody>
      </p:sp>
      <p:sp>
        <p:nvSpPr>
          <p:cNvPr id="66" name="Content Placeholder 1">
            <a:extLst>
              <a:ext uri="{FF2B5EF4-FFF2-40B4-BE49-F238E27FC236}">
                <a16:creationId xmlns:a16="http://schemas.microsoft.com/office/drawing/2014/main" id="{7ACB32DB-E572-2701-7C6A-CD002BD43AF0}"/>
              </a:ext>
            </a:extLst>
          </p:cNvPr>
          <p:cNvSpPr txBox="1">
            <a:spLocks/>
          </p:cNvSpPr>
          <p:nvPr>
            <p:custDataLst>
              <p:tags r:id="rId23"/>
            </p:custDataLst>
          </p:nvPr>
        </p:nvSpPr>
        <p:spPr>
          <a:xfrm>
            <a:off x="9955696" y="4721024"/>
            <a:ext cx="1823317" cy="1463040"/>
          </a:xfrm>
          <a:prstGeom prst="rect">
            <a:avLst/>
          </a:prstGeom>
        </p:spPr>
        <p:txBody>
          <a:bodyPr vert="horz" lIns="0" tIns="45720" rIns="91440" bIns="45720" rtlCol="0">
            <a:normAutofit lnSpcReduction="10000"/>
          </a:bodyPr>
          <a:lstStyle>
            <a:lvl1pPr marL="296863"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1pPr>
            <a:lvl2pPr marL="6286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2pPr>
            <a:lvl3pPr marL="10858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3pPr>
            <a:lvl4pPr marL="15430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4pPr>
            <a:lvl5pPr marL="2001838"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17488">
              <a:lnSpc>
                <a:spcPct val="85000"/>
              </a:lnSpc>
              <a:spcBef>
                <a:spcPts val="0"/>
              </a:spcBef>
              <a:spcAft>
                <a:spcPts val="400"/>
              </a:spcAft>
            </a:pPr>
            <a:r>
              <a:rPr lang="en-US" sz="1200" noProof="1">
                <a:solidFill>
                  <a:schemeClr val="tx2"/>
                </a:solidFill>
                <a:latin typeface="+mn-lt"/>
              </a:rPr>
              <a:t>Backup targets configured
KMS and SIEM integrated
DBaaS API and Portal live
First tenants onboarded</a:t>
            </a:r>
          </a:p>
        </p:txBody>
      </p:sp>
      <p:sp>
        <p:nvSpPr>
          <p:cNvPr id="68" name="TextBox 67">
            <a:extLst>
              <a:ext uri="{FF2B5EF4-FFF2-40B4-BE49-F238E27FC236}">
                <a16:creationId xmlns:a16="http://schemas.microsoft.com/office/drawing/2014/main" id="{70DB6F54-7D40-F3E6-C14E-F7B36A0DC47F}"/>
              </a:ext>
            </a:extLst>
          </p:cNvPr>
          <p:cNvSpPr txBox="1"/>
          <p:nvPr/>
        </p:nvSpPr>
        <p:spPr>
          <a:xfrm>
            <a:off x="9955696" y="1485900"/>
            <a:ext cx="734291" cy="369332"/>
          </a:xfrm>
          <a:prstGeom prst="rect">
            <a:avLst/>
          </a:prstGeom>
          <a:noFill/>
        </p:spPr>
        <p:txBody>
          <a:bodyPr wrap="square" lIns="0" rtlCol="0">
            <a:spAutoFit/>
          </a:bodyPr>
          <a:lstStyle/>
          <a:p>
            <a:r>
              <a:rPr lang="en-US" b="1" noProof="1">
                <a:solidFill>
                  <a:schemeClr val="accent1"/>
                </a:solidFill>
              </a:rPr>
              <a:t>06</a:t>
            </a:r>
          </a:p>
        </p:txBody>
      </p:sp>
      <p:sp>
        <p:nvSpPr>
          <p:cNvPr id="69" name="Oval 68">
            <a:extLst>
              <a:ext uri="{FF2B5EF4-FFF2-40B4-BE49-F238E27FC236}">
                <a16:creationId xmlns:a16="http://schemas.microsoft.com/office/drawing/2014/main" id="{D756A1E2-EE70-18F3-32B0-4F9A8C6FFE3D}"/>
              </a:ext>
            </a:extLst>
          </p:cNvPr>
          <p:cNvSpPr/>
          <p:nvPr/>
        </p:nvSpPr>
        <p:spPr>
          <a:xfrm>
            <a:off x="9955696" y="2617052"/>
            <a:ext cx="137160" cy="137160"/>
          </a:xfrm>
          <a:prstGeom prst="ellipse">
            <a:avLst/>
          </a:prstGeom>
          <a:solidFill>
            <a:schemeClr val="accent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1351" noProof="1"/>
          </a:p>
        </p:txBody>
      </p:sp>
    </p:spTree>
    <p:extLst>
      <p:ext uri="{BB962C8B-B14F-4D97-AF65-F5344CB8AC3E}">
        <p14:creationId xmlns:p14="http://schemas.microsoft.com/office/powerpoint/2010/main" val="4075002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8FF05-78A1-EEAA-0A52-AD3FC99454CC}"/>
            </a:ext>
          </a:extLst>
        </p:cNvPr>
        <p:cNvGrpSpPr/>
        <p:nvPr/>
      </p:nvGrpSpPr>
      <p:grpSpPr>
        <a:xfrm>
          <a:off x="0" y="0"/>
          <a:ext cx="0" cy="0"/>
          <a:chOff x="0" y="0"/>
          <a:chExt cx="0" cy="0"/>
        </a:xfrm>
      </p:grpSpPr>
      <p:pic>
        <p:nvPicPr>
          <p:cNvPr id="8" name="Picture Placeholder 8">
            <a:extLst>
              <a:ext uri="{FF2B5EF4-FFF2-40B4-BE49-F238E27FC236}">
                <a16:creationId xmlns:a16="http://schemas.microsoft.com/office/drawing/2014/main" id="{CD0582AD-FD4C-334F-4A3F-2BACB7359096}"/>
              </a:ext>
            </a:extLst>
          </p:cNvPr>
          <p:cNvPicPr>
            <a:picLocks noChangeAspect="1"/>
          </p:cNvPicPr>
          <p:nvPr>
            <p:custDataLst>
              <p:tags r:id="rId2"/>
            </p:custDataLst>
          </p:nvPr>
        </p:nvPicPr>
        <p:blipFill rotWithShape="1">
          <a:blip r:embed="rId8" cstate="screen">
            <a:extLst>
              <a:ext uri="{28A0092B-C50C-407E-A947-70E740481C1C}">
                <a14:useLocalDpi xmlns:a14="http://schemas.microsoft.com/office/drawing/2010/main"/>
              </a:ext>
            </a:extLst>
          </a:blip>
          <a:srcRect l="8178" r="8178"/>
          <a:stretch/>
        </p:blipFill>
        <p:spPr>
          <a:xfrm>
            <a:off x="228599" y="228600"/>
            <a:ext cx="3771901" cy="6067425"/>
          </a:xfrm>
          <a:prstGeom prst="roundRect">
            <a:avLst>
              <a:gd name="adj" fmla="val 2476"/>
            </a:avLst>
          </a:prstGeom>
        </p:spPr>
      </p:pic>
      <p:sp>
        <p:nvSpPr>
          <p:cNvPr id="2" name="Title 1">
            <a:extLst>
              <a:ext uri="{FF2B5EF4-FFF2-40B4-BE49-F238E27FC236}">
                <a16:creationId xmlns:a16="http://schemas.microsoft.com/office/drawing/2014/main" id="{61E6301F-E0F8-8D5C-FAE0-A212E30E4110}"/>
              </a:ext>
            </a:extLst>
          </p:cNvPr>
          <p:cNvSpPr>
            <a:spLocks noGrp="1"/>
          </p:cNvSpPr>
          <p:nvPr>
            <p:ph type="title" idx="4294967295"/>
            <p:custDataLst>
              <p:tags r:id="rId3"/>
            </p:custDataLst>
          </p:nvPr>
        </p:nvSpPr>
        <p:spPr>
          <a:xfrm>
            <a:off x="4229100" y="629392"/>
            <a:ext cx="7543800" cy="762000"/>
          </a:xfrm>
        </p:spPr>
        <p:txBody>
          <a:bodyPr lIns="0">
            <a:normAutofit/>
          </a:bodyPr>
          <a:lstStyle/>
          <a:p>
            <a:r>
              <a:rPr lang="en-US" noProof="1"/>
              <a:t>GitLab Duo Super-Prompt</a:t>
            </a:r>
          </a:p>
        </p:txBody>
      </p:sp>
      <p:sp>
        <p:nvSpPr>
          <p:cNvPr id="3" name="Content Placeholder 2">
            <a:extLst>
              <a:ext uri="{FF2B5EF4-FFF2-40B4-BE49-F238E27FC236}">
                <a16:creationId xmlns:a16="http://schemas.microsoft.com/office/drawing/2014/main" id="{AEF27C81-EA41-94A4-CA1F-0B8A59AA9B33}"/>
              </a:ext>
            </a:extLst>
          </p:cNvPr>
          <p:cNvSpPr>
            <a:spLocks noGrp="1"/>
          </p:cNvSpPr>
          <p:nvPr>
            <p:ph idx="4294967295"/>
            <p:custDataLst>
              <p:tags r:id="rId4"/>
            </p:custDataLst>
          </p:nvPr>
        </p:nvSpPr>
        <p:spPr>
          <a:xfrm>
            <a:off x="4229100" y="1485900"/>
            <a:ext cx="7543800" cy="4799396"/>
          </a:xfrm>
        </p:spPr>
        <p:txBody>
          <a:bodyPr lIns="0" anchor="ctr">
            <a:normAutofit/>
          </a:bodyPr>
          <a:lstStyle/>
          <a:p>
            <a:pPr marL="407988" indent="-284163">
              <a:lnSpc>
                <a:spcPct val="114000"/>
              </a:lnSpc>
              <a:buClr>
                <a:schemeClr val="accent1"/>
              </a:buClr>
            </a:pPr>
            <a:r>
              <a:rPr lang="en-US" noProof="1"/>
              <a:t>Automates scaffolding of a monorepo with manifests, Helm charts, GitOps, and AWX jobs for DBaaS deployment.
Supports multi-engine databases: YugabyteDB, Vitess, ScyllaDB, DragonflyDB, Aerospike, MongoDB, and Kafka integration.
Includes CI/CD pipeline for validation, packaging, and deployment across multiple PoPs with Argo CD integration.
Generates starter Helm values with secure defaults and customizable settings for each engine and infrastructure component.
Provides example ServiceClaim CRDs and tenant specs for seamless tenant provisioning and plan management.</a:t>
            </a:r>
          </a:p>
        </p:txBody>
      </p:sp>
      <p:sp>
        <p:nvSpPr>
          <p:cNvPr id="5" name="TextBox 4">
            <a:extLst>
              <a:ext uri="{FF2B5EF4-FFF2-40B4-BE49-F238E27FC236}">
                <a16:creationId xmlns:a16="http://schemas.microsoft.com/office/drawing/2014/main" id="{50D05913-94AB-4E5C-B3E1-70DADFEFAD90}"/>
              </a:ext>
            </a:extLst>
          </p:cNvPr>
          <p:cNvSpPr txBox="1"/>
          <p:nvPr>
            <p:custDataLst>
              <p:tags r:id="rId5"/>
            </p:custDataLst>
          </p:nvPr>
        </p:nvSpPr>
        <p:spPr>
          <a:xfrm>
            <a:off x="4229100" y="265211"/>
            <a:ext cx="3657600" cy="304800"/>
          </a:xfrm>
          <a:prstGeom prst="rect">
            <a:avLst/>
          </a:prstGeom>
          <a:noFill/>
        </p:spPr>
        <p:txBody>
          <a:bodyPr wrap="square" lIns="0">
            <a:normAutofit/>
          </a:bodyPr>
          <a:lstStyle/>
          <a:p>
            <a:r>
              <a:rPr lang="en-US" sz="1400" noProof="1">
                <a:solidFill>
                  <a:schemeClr val="tx2"/>
                </a:solidFill>
              </a:rPr>
              <a:t>Automation</a:t>
            </a:r>
          </a:p>
        </p:txBody>
      </p:sp>
      <p:sp>
        <p:nvSpPr>
          <p:cNvPr id="6" name="Rectangle 5">
            <a:extLst>
              <a:ext uri="{FF2B5EF4-FFF2-40B4-BE49-F238E27FC236}">
                <a16:creationId xmlns:a16="http://schemas.microsoft.com/office/drawing/2014/main" id="{B4D42A8C-22A1-36B1-7FC3-BAE28DAD00A8}"/>
              </a:ext>
            </a:extLst>
          </p:cNvPr>
          <p:cNvSpPr/>
          <p:nvPr>
            <p:custDataLst>
              <p:tags r:id="rId6"/>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258441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843227D-A99A-1B24-55F1-6BA30229D7CE}"/>
              </a:ext>
            </a:extLst>
          </p:cNvPr>
          <p:cNvSpPr txBox="1"/>
          <p:nvPr>
            <p:custDataLst>
              <p:tags r:id="rId1"/>
            </p:custDataLst>
          </p:nvPr>
        </p:nvSpPr>
        <p:spPr>
          <a:xfrm>
            <a:off x="419100" y="249300"/>
            <a:ext cx="3581400" cy="414150"/>
          </a:xfrm>
          <a:prstGeom prst="rect">
            <a:avLst/>
          </a:prstGeom>
          <a:noFill/>
        </p:spPr>
        <p:txBody>
          <a:bodyPr wrap="square" lIns="0">
            <a:spAutoFit/>
          </a:bodyPr>
          <a:lstStyle/>
          <a:p>
            <a:r>
              <a:rPr lang="en-US" sz="1400" noProof="1">
                <a:solidFill>
                  <a:schemeClr val="tx2"/>
                </a:solidFill>
              </a:rPr>
              <a:t>Repository</a:t>
            </a:r>
          </a:p>
        </p:txBody>
      </p:sp>
      <p:sp>
        <p:nvSpPr>
          <p:cNvPr id="9" name="Title 8">
            <a:extLst>
              <a:ext uri="{FF2B5EF4-FFF2-40B4-BE49-F238E27FC236}">
                <a16:creationId xmlns:a16="http://schemas.microsoft.com/office/drawing/2014/main" id="{2BB4C0C7-DEBB-7AD1-4AC6-84AB17EED7E7}"/>
              </a:ext>
            </a:extLst>
          </p:cNvPr>
          <p:cNvSpPr>
            <a:spLocks noGrp="1"/>
          </p:cNvSpPr>
          <p:nvPr>
            <p:ph type="title"/>
            <p:custDataLst>
              <p:tags r:id="rId2"/>
            </p:custDataLst>
          </p:nvPr>
        </p:nvSpPr>
        <p:spPr/>
        <p:txBody>
          <a:bodyPr lIns="0">
            <a:normAutofit/>
          </a:bodyPr>
          <a:lstStyle/>
          <a:p>
            <a:r>
              <a:rPr lang="en-US" noProof="1"/>
              <a:t>Repository Layout &amp; Key Components</a:t>
            </a:r>
          </a:p>
        </p:txBody>
      </p:sp>
      <p:sp>
        <p:nvSpPr>
          <p:cNvPr id="16" name="Rectangle 15">
            <a:extLst>
              <a:ext uri="{FF2B5EF4-FFF2-40B4-BE49-F238E27FC236}">
                <a16:creationId xmlns:a16="http://schemas.microsoft.com/office/drawing/2014/main" id="{7A488D9B-0500-1091-C315-820D176A15B7}"/>
              </a:ext>
            </a:extLst>
          </p:cNvPr>
          <p:cNvSpPr/>
          <p:nvPr>
            <p:custDataLst>
              <p:tags r:id="rId3"/>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Franklin Gothic Book" panose="020B0503020102020204"/>
              <a:ea typeface="+mn-ea"/>
              <a:cs typeface="+mn-cs"/>
            </a:endParaRPr>
          </a:p>
        </p:txBody>
      </p:sp>
      <p:sp>
        <p:nvSpPr>
          <p:cNvPr id="26" name="Content Placeholder 9">
            <a:extLst>
              <a:ext uri="{FF2B5EF4-FFF2-40B4-BE49-F238E27FC236}">
                <a16:creationId xmlns:a16="http://schemas.microsoft.com/office/drawing/2014/main" id="{E25C85D8-6B1D-8938-0E2A-3ABE8FC1C6D7}"/>
              </a:ext>
            </a:extLst>
          </p:cNvPr>
          <p:cNvSpPr txBox="1">
            <a:spLocks/>
          </p:cNvSpPr>
          <p:nvPr>
            <p:custDataLst>
              <p:tags r:id="rId4"/>
            </p:custDataLst>
          </p:nvPr>
        </p:nvSpPr>
        <p:spPr>
          <a:xfrm>
            <a:off x="419100" y="2545079"/>
            <a:ext cx="2743200"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1">
                <a:ln>
                  <a:noFill/>
                </a:ln>
                <a:effectLst/>
                <a:uLnTx/>
                <a:uFillTx/>
                <a:ea typeface="+mn-ea"/>
                <a:cs typeface="Arial" panose="020B0604020202020204" pitchFamily="34" charset="0"/>
              </a:rPr>
              <a:t>Contains Kubernetes CRDs, base resources like namespaces and RBAC, operators for each database engine, observability components, and backup policies.</a:t>
            </a:r>
          </a:p>
        </p:txBody>
      </p:sp>
      <p:sp>
        <p:nvSpPr>
          <p:cNvPr id="27" name="Content Placeholder 10">
            <a:extLst>
              <a:ext uri="{FF2B5EF4-FFF2-40B4-BE49-F238E27FC236}">
                <a16:creationId xmlns:a16="http://schemas.microsoft.com/office/drawing/2014/main" id="{A543FC7F-8658-0CC7-A17A-661DB4F692F8}"/>
              </a:ext>
            </a:extLst>
          </p:cNvPr>
          <p:cNvSpPr txBox="1">
            <a:spLocks/>
          </p:cNvSpPr>
          <p:nvPr>
            <p:custDataLst>
              <p:tags r:id="rId5"/>
            </p:custDataLst>
          </p:nvPr>
        </p:nvSpPr>
        <p:spPr>
          <a:xfrm>
            <a:off x="3289300" y="2545079"/>
            <a:ext cx="2743200"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1">
                <a:ln>
                  <a:noFill/>
                </a:ln>
                <a:effectLst/>
                <a:uLnTx/>
                <a:uFillTx/>
                <a:ea typeface="+mn-ea"/>
                <a:cs typeface="Arial" panose="020B0604020202020204" pitchFamily="34" charset="0"/>
              </a:rPr>
              <a:t>Holds parameterized Helm values for each database engine and core services such as ingress, Kafka, and observability stack to enable flexible deployments.</a:t>
            </a:r>
          </a:p>
        </p:txBody>
      </p:sp>
      <p:sp>
        <p:nvSpPr>
          <p:cNvPr id="28" name="Text Placeholder 12">
            <a:extLst>
              <a:ext uri="{FF2B5EF4-FFF2-40B4-BE49-F238E27FC236}">
                <a16:creationId xmlns:a16="http://schemas.microsoft.com/office/drawing/2014/main" id="{EF953502-9227-0F08-85A9-CB4F78F6ACED}"/>
              </a:ext>
            </a:extLst>
          </p:cNvPr>
          <p:cNvSpPr txBox="1">
            <a:spLocks/>
          </p:cNvSpPr>
          <p:nvPr>
            <p:custDataLst>
              <p:tags r:id="rId6"/>
            </p:custDataLst>
          </p:nvPr>
        </p:nvSpPr>
        <p:spPr>
          <a:xfrm>
            <a:off x="419100" y="1905000"/>
            <a:ext cx="2743200" cy="64008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800" b="1" i="0" u="none" strike="noStrike" kern="1200" cap="none" spc="0" normalizeH="0" baseline="0" noProof="1">
                <a:ln>
                  <a:noFill/>
                </a:ln>
                <a:solidFill>
                  <a:schemeClr val="accent1"/>
                </a:solidFill>
                <a:effectLst/>
                <a:uLnTx/>
                <a:uFillTx/>
                <a:ea typeface="+mn-ea"/>
                <a:cs typeface="Arial" panose="020B0604020202020204" pitchFamily="34" charset="0"/>
              </a:rPr>
              <a:t>Manifests Directory</a:t>
            </a:r>
          </a:p>
        </p:txBody>
      </p:sp>
      <p:sp>
        <p:nvSpPr>
          <p:cNvPr id="29" name="Text Placeholder 13">
            <a:extLst>
              <a:ext uri="{FF2B5EF4-FFF2-40B4-BE49-F238E27FC236}">
                <a16:creationId xmlns:a16="http://schemas.microsoft.com/office/drawing/2014/main" id="{3522D0CB-3A35-EB5B-EBB7-33A241295CE0}"/>
              </a:ext>
            </a:extLst>
          </p:cNvPr>
          <p:cNvSpPr txBox="1">
            <a:spLocks/>
          </p:cNvSpPr>
          <p:nvPr>
            <p:custDataLst>
              <p:tags r:id="rId7"/>
            </p:custDataLst>
          </p:nvPr>
        </p:nvSpPr>
        <p:spPr>
          <a:xfrm>
            <a:off x="3289300" y="1905000"/>
            <a:ext cx="2743200" cy="64008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800" b="1" i="0" u="none" strike="noStrike" kern="1200" cap="none" spc="0" normalizeH="0" baseline="0" noProof="1">
                <a:ln>
                  <a:noFill/>
                </a:ln>
                <a:solidFill>
                  <a:schemeClr val="accent1"/>
                </a:solidFill>
                <a:effectLst/>
                <a:uLnTx/>
                <a:uFillTx/>
                <a:ea typeface="+mn-ea"/>
                <a:cs typeface="Arial" panose="020B0604020202020204" pitchFamily="34" charset="0"/>
              </a:rPr>
              <a:t>Helm Charts</a:t>
            </a:r>
          </a:p>
        </p:txBody>
      </p:sp>
      <p:sp>
        <p:nvSpPr>
          <p:cNvPr id="30" name="Content Placeholder 11">
            <a:extLst>
              <a:ext uri="{FF2B5EF4-FFF2-40B4-BE49-F238E27FC236}">
                <a16:creationId xmlns:a16="http://schemas.microsoft.com/office/drawing/2014/main" id="{C1470F97-93EE-9309-2A5F-1B1A8FC52F52}"/>
              </a:ext>
            </a:extLst>
          </p:cNvPr>
          <p:cNvSpPr txBox="1">
            <a:spLocks/>
          </p:cNvSpPr>
          <p:nvPr>
            <p:custDataLst>
              <p:tags r:id="rId8"/>
            </p:custDataLst>
          </p:nvPr>
        </p:nvSpPr>
        <p:spPr>
          <a:xfrm>
            <a:off x="6159500" y="2545079"/>
            <a:ext cx="2743200"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1">
                <a:ln>
                  <a:noFill/>
                </a:ln>
                <a:effectLst/>
                <a:uLnTx/>
                <a:uFillTx/>
                <a:ea typeface="+mn-ea"/>
                <a:cs typeface="Arial" panose="020B0604020202020204" pitchFamily="34" charset="0"/>
              </a:rPr>
              <a:t>Argo CD Applications organized by PoPs and base components, including operator sets and tenant controllers for declarative environment management.</a:t>
            </a:r>
          </a:p>
        </p:txBody>
      </p:sp>
      <p:sp>
        <p:nvSpPr>
          <p:cNvPr id="31" name="Content Placeholder 1">
            <a:extLst>
              <a:ext uri="{FF2B5EF4-FFF2-40B4-BE49-F238E27FC236}">
                <a16:creationId xmlns:a16="http://schemas.microsoft.com/office/drawing/2014/main" id="{085BD51A-085F-5595-832B-6B3E2357DC66}"/>
              </a:ext>
            </a:extLst>
          </p:cNvPr>
          <p:cNvSpPr txBox="1">
            <a:spLocks/>
          </p:cNvSpPr>
          <p:nvPr>
            <p:custDataLst>
              <p:tags r:id="rId9"/>
            </p:custDataLst>
          </p:nvPr>
        </p:nvSpPr>
        <p:spPr>
          <a:xfrm>
            <a:off x="9029700" y="2545079"/>
            <a:ext cx="2743200"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1">
                <a:ln>
                  <a:noFill/>
                </a:ln>
                <a:effectLst/>
                <a:uLnTx/>
                <a:uFillTx/>
                <a:ea typeface="+mn-ea"/>
                <a:cs typeface="Arial" panose="020B0604020202020204" pitchFamily="34" charset="0"/>
              </a:rPr>
              <a:t>AWX playbooks automate day-2 operations like OS hardening and upgrades; Kafka connectors enable CDC integration across engines with example configs.</a:t>
            </a:r>
          </a:p>
        </p:txBody>
      </p:sp>
      <p:sp>
        <p:nvSpPr>
          <p:cNvPr id="32" name="Text Placeholder 14">
            <a:extLst>
              <a:ext uri="{FF2B5EF4-FFF2-40B4-BE49-F238E27FC236}">
                <a16:creationId xmlns:a16="http://schemas.microsoft.com/office/drawing/2014/main" id="{43F85A50-8B47-86E2-1A50-B83C340D47B4}"/>
              </a:ext>
            </a:extLst>
          </p:cNvPr>
          <p:cNvSpPr txBox="1">
            <a:spLocks/>
          </p:cNvSpPr>
          <p:nvPr>
            <p:custDataLst>
              <p:tags r:id="rId10"/>
            </p:custDataLst>
          </p:nvPr>
        </p:nvSpPr>
        <p:spPr>
          <a:xfrm>
            <a:off x="6159500" y="1905000"/>
            <a:ext cx="2743200" cy="64008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800" b="1" i="0" u="none" strike="noStrike" kern="1200" cap="none" spc="0" normalizeH="0" baseline="0" noProof="1">
                <a:ln>
                  <a:noFill/>
                </a:ln>
                <a:solidFill>
                  <a:schemeClr val="accent1"/>
                </a:solidFill>
                <a:effectLst/>
                <a:uLnTx/>
                <a:uFillTx/>
                <a:ea typeface="+mn-ea"/>
                <a:cs typeface="Arial" panose="020B0604020202020204" pitchFamily="34" charset="0"/>
              </a:rPr>
              <a:t>GitOps Applications</a:t>
            </a:r>
          </a:p>
        </p:txBody>
      </p:sp>
      <p:sp>
        <p:nvSpPr>
          <p:cNvPr id="33" name="Text Placeholder 2">
            <a:extLst>
              <a:ext uri="{FF2B5EF4-FFF2-40B4-BE49-F238E27FC236}">
                <a16:creationId xmlns:a16="http://schemas.microsoft.com/office/drawing/2014/main" id="{2F963484-1FD8-36CE-283B-0918D3A9B962}"/>
              </a:ext>
            </a:extLst>
          </p:cNvPr>
          <p:cNvSpPr txBox="1">
            <a:spLocks/>
          </p:cNvSpPr>
          <p:nvPr>
            <p:custDataLst>
              <p:tags r:id="rId11"/>
            </p:custDataLst>
          </p:nvPr>
        </p:nvSpPr>
        <p:spPr>
          <a:xfrm>
            <a:off x="9029700" y="1905000"/>
            <a:ext cx="2743200" cy="64008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800" b="1" i="0" u="none" strike="noStrike" kern="1200" cap="none" spc="0" normalizeH="0" baseline="0" noProof="1">
                <a:ln>
                  <a:noFill/>
                </a:ln>
                <a:solidFill>
                  <a:schemeClr val="accent1"/>
                </a:solidFill>
                <a:effectLst/>
                <a:uLnTx/>
                <a:uFillTx/>
                <a:ea typeface="+mn-ea"/>
                <a:cs typeface="Arial" panose="020B0604020202020204" pitchFamily="34" charset="0"/>
              </a:rPr>
              <a:t>AWX &amp; Kafka</a:t>
            </a:r>
          </a:p>
        </p:txBody>
      </p:sp>
    </p:spTree>
    <p:extLst>
      <p:ext uri="{BB962C8B-B14F-4D97-AF65-F5344CB8AC3E}">
        <p14:creationId xmlns:p14="http://schemas.microsoft.com/office/powerpoint/2010/main" val="4194845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05C6E7-F0FC-3795-2E85-0380A73F65DB}"/>
              </a:ext>
            </a:extLst>
          </p:cNvPr>
          <p:cNvSpPr txBox="1"/>
          <p:nvPr>
            <p:custDataLst>
              <p:tags r:id="rId1"/>
            </p:custDataLst>
          </p:nvPr>
        </p:nvSpPr>
        <p:spPr>
          <a:xfrm>
            <a:off x="419100" y="249300"/>
            <a:ext cx="3581400" cy="414150"/>
          </a:xfrm>
          <a:prstGeom prst="rect">
            <a:avLst/>
          </a:prstGeom>
          <a:noFill/>
        </p:spPr>
        <p:txBody>
          <a:bodyPr wrap="square" lIns="0">
            <a:spAutoFit/>
          </a:bodyPr>
          <a:lstStyle/>
          <a:p>
            <a:r>
              <a:rPr lang="en-US" sz="1400" noProof="1">
                <a:solidFill>
                  <a:schemeClr val="tx2"/>
                </a:solidFill>
              </a:rPr>
              <a:t>Configurations</a:t>
            </a:r>
          </a:p>
        </p:txBody>
      </p:sp>
      <p:sp>
        <p:nvSpPr>
          <p:cNvPr id="9" name="Title 8">
            <a:extLst>
              <a:ext uri="{FF2B5EF4-FFF2-40B4-BE49-F238E27FC236}">
                <a16:creationId xmlns:a16="http://schemas.microsoft.com/office/drawing/2014/main" id="{2BB4C0C7-DEBB-7AD1-4AC6-84AB17EED7E7}"/>
              </a:ext>
            </a:extLst>
          </p:cNvPr>
          <p:cNvSpPr>
            <a:spLocks noGrp="1"/>
          </p:cNvSpPr>
          <p:nvPr>
            <p:ph type="title"/>
            <p:custDataLst>
              <p:tags r:id="rId2"/>
            </p:custDataLst>
          </p:nvPr>
        </p:nvSpPr>
        <p:spPr/>
        <p:txBody>
          <a:bodyPr lIns="0">
            <a:normAutofit/>
          </a:bodyPr>
          <a:lstStyle/>
          <a:p>
            <a:r>
              <a:rPr lang="en-US" noProof="1"/>
              <a:t>Helm Values &amp; Configurations</a:t>
            </a:r>
          </a:p>
        </p:txBody>
      </p:sp>
      <p:sp>
        <p:nvSpPr>
          <p:cNvPr id="10" name="Content Placeholder 9">
            <a:extLst>
              <a:ext uri="{FF2B5EF4-FFF2-40B4-BE49-F238E27FC236}">
                <a16:creationId xmlns:a16="http://schemas.microsoft.com/office/drawing/2014/main" id="{85F4DE25-5666-B033-6C5F-56853D33C2B7}"/>
              </a:ext>
            </a:extLst>
          </p:cNvPr>
          <p:cNvSpPr>
            <a:spLocks noGrp="1"/>
          </p:cNvSpPr>
          <p:nvPr>
            <p:ph sz="half" idx="1"/>
            <p:custDataLst>
              <p:tags r:id="rId3"/>
            </p:custDataLst>
          </p:nvPr>
        </p:nvSpPr>
        <p:spPr>
          <a:xfrm>
            <a:off x="419103" y="2545080"/>
            <a:ext cx="3581398" cy="3746500"/>
          </a:xfrm>
        </p:spPr>
        <p:txBody>
          <a:bodyPr vert="horz" lIns="0" tIns="45720" rIns="91440" bIns="45720" rtlCol="0">
            <a:normAutofit/>
          </a:bodyPr>
          <a:lstStyle/>
          <a:p>
            <a:pPr marL="11113" indent="0">
              <a:lnSpc>
                <a:spcPct val="114000"/>
              </a:lnSpc>
              <a:buNone/>
            </a:pPr>
            <a:r>
              <a:rPr lang="en-US" noProof="1"/>
              <a:t>Each engine has tailored Helm charts with starter values: YugabyteDB with RF=3 &amp; TLS; Vitess with keyspace &amp; shards; ScyllaDB tuned for shard-per-core; DragonflyDB with snapshots; Aerospike with rack-aware XDR; MongoDB supports external tooling.</a:t>
            </a:r>
          </a:p>
        </p:txBody>
      </p:sp>
      <p:sp>
        <p:nvSpPr>
          <p:cNvPr id="11" name="Content Placeholder 10">
            <a:extLst>
              <a:ext uri="{FF2B5EF4-FFF2-40B4-BE49-F238E27FC236}">
                <a16:creationId xmlns:a16="http://schemas.microsoft.com/office/drawing/2014/main" id="{A9E3D164-34EA-CCC6-0D04-370EF0F48223}"/>
              </a:ext>
            </a:extLst>
          </p:cNvPr>
          <p:cNvSpPr>
            <a:spLocks noGrp="1"/>
          </p:cNvSpPr>
          <p:nvPr>
            <p:ph sz="half" idx="2"/>
            <p:custDataLst>
              <p:tags r:id="rId4"/>
            </p:custDataLst>
          </p:nvPr>
        </p:nvSpPr>
        <p:spPr>
          <a:xfrm>
            <a:off x="4305303" y="2545080"/>
            <a:ext cx="3581398" cy="3746500"/>
          </a:xfrm>
        </p:spPr>
        <p:txBody>
          <a:bodyPr vert="horz" lIns="0" tIns="45720" rIns="91440" bIns="45720" rtlCol="0">
            <a:normAutofit/>
          </a:bodyPr>
          <a:lstStyle/>
          <a:p>
            <a:pPr marL="11113" indent="0">
              <a:lnSpc>
                <a:spcPct val="114000"/>
              </a:lnSpc>
              <a:buNone/>
            </a:pPr>
            <a:r>
              <a:rPr lang="en-US" noProof="1"/>
              <a:t>Core Helm charts include Kafka brokers with KRaft mode, Connect, Schema Registry; NGINX Ingress for L4/L7 traffic; Observability stack with Prometheus, Grafana, Loki, Tempo, and OpenTelemetry exporters.</a:t>
            </a:r>
          </a:p>
        </p:txBody>
      </p:sp>
      <p:sp>
        <p:nvSpPr>
          <p:cNvPr id="12" name="Content Placeholder 11">
            <a:extLst>
              <a:ext uri="{FF2B5EF4-FFF2-40B4-BE49-F238E27FC236}">
                <a16:creationId xmlns:a16="http://schemas.microsoft.com/office/drawing/2014/main" id="{888CA6F2-A08C-9780-2FF1-33D610FBC6F0}"/>
              </a:ext>
            </a:extLst>
          </p:cNvPr>
          <p:cNvSpPr>
            <a:spLocks noGrp="1"/>
          </p:cNvSpPr>
          <p:nvPr>
            <p:ph sz="half" idx="13"/>
            <p:custDataLst>
              <p:tags r:id="rId5"/>
            </p:custDataLst>
          </p:nvPr>
        </p:nvSpPr>
        <p:spPr>
          <a:xfrm>
            <a:off x="8191502" y="2545080"/>
            <a:ext cx="3581398" cy="3746500"/>
          </a:xfrm>
        </p:spPr>
        <p:txBody>
          <a:bodyPr vert="horz" lIns="0" tIns="45720" rIns="91440" bIns="45720" rtlCol="0">
            <a:normAutofit/>
          </a:bodyPr>
          <a:lstStyle/>
          <a:p>
            <a:pPr marL="11113" indent="0">
              <a:lnSpc>
                <a:spcPct val="114000"/>
              </a:lnSpc>
              <a:buNone/>
            </a:pPr>
            <a:r>
              <a:rPr lang="en-US" noProof="1"/>
              <a:t>Values are commented for tuning CPU, memory, storage, HA, backups, TLS, and observability. Supports overrides for scaling and environment-specific needs via Helm’s values hierarchy.</a:t>
            </a:r>
          </a:p>
        </p:txBody>
      </p:sp>
      <p:sp>
        <p:nvSpPr>
          <p:cNvPr id="20" name="Text Placeholder 19">
            <a:extLst>
              <a:ext uri="{FF2B5EF4-FFF2-40B4-BE49-F238E27FC236}">
                <a16:creationId xmlns:a16="http://schemas.microsoft.com/office/drawing/2014/main" id="{77079A3D-6F12-1C02-B417-AE815CFABFDF}"/>
              </a:ext>
            </a:extLst>
          </p:cNvPr>
          <p:cNvSpPr>
            <a:spLocks noGrp="1"/>
          </p:cNvSpPr>
          <p:nvPr>
            <p:ph type="body" idx="14"/>
            <p:custDataLst>
              <p:tags r:id="rId6"/>
            </p:custDataLst>
          </p:nvPr>
        </p:nvSpPr>
        <p:spPr>
          <a:xfrm>
            <a:off x="419100" y="1905000"/>
            <a:ext cx="3581398" cy="635000"/>
          </a:xfrm>
        </p:spPr>
        <p:txBody>
          <a:bodyPr lIns="0" anchor="t">
            <a:normAutofit/>
          </a:bodyPr>
          <a:lstStyle/>
          <a:p>
            <a:r>
              <a:rPr lang="en-US" sz="1800" noProof="1">
                <a:latin typeface="+mj-lt"/>
              </a:rPr>
              <a:t>Engine Helm Values</a:t>
            </a:r>
          </a:p>
        </p:txBody>
      </p:sp>
      <p:sp>
        <p:nvSpPr>
          <p:cNvPr id="18" name="Text Placeholder 17">
            <a:extLst>
              <a:ext uri="{FF2B5EF4-FFF2-40B4-BE49-F238E27FC236}">
                <a16:creationId xmlns:a16="http://schemas.microsoft.com/office/drawing/2014/main" id="{444BD0B7-77D1-C502-C24F-E0457FD904DB}"/>
              </a:ext>
            </a:extLst>
          </p:cNvPr>
          <p:cNvSpPr>
            <a:spLocks noGrp="1"/>
          </p:cNvSpPr>
          <p:nvPr>
            <p:ph type="body" idx="15"/>
            <p:custDataLst>
              <p:tags r:id="rId7"/>
            </p:custDataLst>
          </p:nvPr>
        </p:nvSpPr>
        <p:spPr>
          <a:xfrm>
            <a:off x="4305301" y="1905000"/>
            <a:ext cx="3581398" cy="635000"/>
          </a:xfrm>
        </p:spPr>
        <p:txBody>
          <a:bodyPr lIns="0" anchor="t">
            <a:normAutofit/>
          </a:bodyPr>
          <a:lstStyle/>
          <a:p>
            <a:r>
              <a:rPr lang="en-US" sz="1800" noProof="1">
                <a:latin typeface="+mj-lt"/>
              </a:rPr>
              <a:t>Core Service Configurations</a:t>
            </a:r>
          </a:p>
        </p:txBody>
      </p:sp>
      <p:sp>
        <p:nvSpPr>
          <p:cNvPr id="16" name="Text Placeholder 15">
            <a:extLst>
              <a:ext uri="{FF2B5EF4-FFF2-40B4-BE49-F238E27FC236}">
                <a16:creationId xmlns:a16="http://schemas.microsoft.com/office/drawing/2014/main" id="{52A21A83-D876-9C72-4780-3581E1B5B658}"/>
              </a:ext>
            </a:extLst>
          </p:cNvPr>
          <p:cNvSpPr>
            <a:spLocks noGrp="1"/>
          </p:cNvSpPr>
          <p:nvPr>
            <p:ph type="body" idx="16"/>
            <p:custDataLst>
              <p:tags r:id="rId8"/>
            </p:custDataLst>
          </p:nvPr>
        </p:nvSpPr>
        <p:spPr>
          <a:xfrm>
            <a:off x="8191502" y="1905000"/>
            <a:ext cx="3581398" cy="635000"/>
          </a:xfrm>
        </p:spPr>
        <p:txBody>
          <a:bodyPr lIns="0" anchor="t">
            <a:normAutofit/>
          </a:bodyPr>
          <a:lstStyle/>
          <a:p>
            <a:r>
              <a:rPr lang="en-US" sz="1800" noProof="1">
                <a:latin typeface="+mj-lt"/>
              </a:rPr>
              <a:t>Customization &amp; Extensibility</a:t>
            </a:r>
          </a:p>
        </p:txBody>
      </p:sp>
      <p:sp>
        <p:nvSpPr>
          <p:cNvPr id="2" name="Rectangle 1">
            <a:extLst>
              <a:ext uri="{FF2B5EF4-FFF2-40B4-BE49-F238E27FC236}">
                <a16:creationId xmlns:a16="http://schemas.microsoft.com/office/drawing/2014/main" id="{65D50419-C0A5-2DAB-F1D2-B1C23FF0C523}"/>
              </a:ext>
            </a:extLst>
          </p:cNvPr>
          <p:cNvSpPr/>
          <p:nvPr>
            <p:custDataLst>
              <p:tags r:id="rId9"/>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8" name="Group 7">
            <a:extLst>
              <a:ext uri="{FF2B5EF4-FFF2-40B4-BE49-F238E27FC236}">
                <a16:creationId xmlns:a16="http://schemas.microsoft.com/office/drawing/2014/main" id="{78D50A90-F2BF-1CA7-7B4D-150ACD99DE5F}"/>
              </a:ext>
            </a:extLst>
          </p:cNvPr>
          <p:cNvGrpSpPr/>
          <p:nvPr>
            <p:custDataLst>
              <p:tags r:id="rId10"/>
            </p:custDataLst>
          </p:nvPr>
        </p:nvGrpSpPr>
        <p:grpSpPr>
          <a:xfrm>
            <a:off x="9440602" y="162617"/>
            <a:ext cx="2576145" cy="1301528"/>
            <a:chOff x="5326996" y="628184"/>
            <a:chExt cx="2576145" cy="1301528"/>
          </a:xfrm>
        </p:grpSpPr>
        <p:sp>
          <p:nvSpPr>
            <p:cNvPr id="13" name="Rounded Rectangle 12">
              <a:extLst>
                <a:ext uri="{FF2B5EF4-FFF2-40B4-BE49-F238E27FC236}">
                  <a16:creationId xmlns:a16="http://schemas.microsoft.com/office/drawing/2014/main" id="{1C0135B4-023C-95B1-31BA-2FA0BFFB97AE}"/>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solidFill>
                  <a:srgbClr val="100F19"/>
                </a:solidFill>
              </a:endParaRPr>
            </a:p>
          </p:txBody>
        </p:sp>
        <p:pic>
          <p:nvPicPr>
            <p:cNvPr id="14" name="Graphic 13">
              <a:extLst>
                <a:ext uri="{FF2B5EF4-FFF2-40B4-BE49-F238E27FC236}">
                  <a16:creationId xmlns:a16="http://schemas.microsoft.com/office/drawing/2014/main" id="{63087EB3-AC1C-0CA8-8557-A073B4E1515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40548" y="734271"/>
              <a:ext cx="219238" cy="219238"/>
            </a:xfrm>
            <a:prstGeom prst="rect">
              <a:avLst/>
            </a:prstGeom>
          </p:spPr>
        </p:pic>
        <p:sp>
          <p:nvSpPr>
            <p:cNvPr id="15" name="Freeform 14">
              <a:extLst>
                <a:ext uri="{FF2B5EF4-FFF2-40B4-BE49-F238E27FC236}">
                  <a16:creationId xmlns:a16="http://schemas.microsoft.com/office/drawing/2014/main" id="{EDA7D4C8-02E0-A73C-DEDD-BAE6F0C1CE66}"/>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noProof="1">
                <a:solidFill>
                  <a:srgbClr val="100F19"/>
                </a:solidFill>
              </a:endParaRPr>
            </a:p>
          </p:txBody>
        </p:sp>
      </p:grpSp>
      <p:sp>
        <p:nvSpPr>
          <p:cNvPr id="17" name="TextBox 16">
            <a:extLst>
              <a:ext uri="{FF2B5EF4-FFF2-40B4-BE49-F238E27FC236}">
                <a16:creationId xmlns:a16="http://schemas.microsoft.com/office/drawing/2014/main" id="{162C5B02-E9B7-0153-E169-49D4C6161C9F}"/>
              </a:ext>
            </a:extLst>
          </p:cNvPr>
          <p:cNvSpPr txBox="1"/>
          <p:nvPr>
            <p:custDataLst>
              <p:tags r:id="rId11"/>
            </p:custDataLst>
          </p:nvPr>
        </p:nvSpPr>
        <p:spPr>
          <a:xfrm>
            <a:off x="9552588" y="542869"/>
            <a:ext cx="2351599" cy="825024"/>
          </a:xfrm>
          <a:prstGeom prst="rect">
            <a:avLst/>
          </a:prstGeom>
          <a:noFill/>
        </p:spPr>
        <p:txBody>
          <a:bodyPr wrap="square" lIns="0" tIns="45720" rIns="0" bIns="0" rtlCol="0">
            <a:normAutofit/>
          </a:bodyPr>
          <a:lstStyle/>
          <a:p>
            <a:r>
              <a:rPr lang="en-US" sz="1100" noProof="1">
                <a:solidFill>
                  <a:srgbClr val="100F19"/>
                </a:solidFill>
                <a:latin typeface="Franklin Gothic Book" panose="020B0503020102020204" pitchFamily="34" charset="0"/>
              </a:rPr>
              <a:t>Highlight key Helm value parameters for your audience’s top-used engines to make the slide more relevant.</a:t>
            </a:r>
          </a:p>
        </p:txBody>
      </p:sp>
      <p:sp>
        <p:nvSpPr>
          <p:cNvPr id="4" name="TextBox 3">
            <a:extLst>
              <a:ext uri="{FF2B5EF4-FFF2-40B4-BE49-F238E27FC236}">
                <a16:creationId xmlns:a16="http://schemas.microsoft.com/office/drawing/2014/main" id="{1147348F-4C63-9910-CDB0-9169A353728F}"/>
              </a:ext>
            </a:extLst>
          </p:cNvPr>
          <p:cNvSpPr txBox="1"/>
          <p:nvPr/>
        </p:nvSpPr>
        <p:spPr>
          <a:xfrm>
            <a:off x="419099" y="1485900"/>
            <a:ext cx="842353" cy="400110"/>
          </a:xfrm>
          <a:prstGeom prst="rect">
            <a:avLst/>
          </a:prstGeom>
          <a:noFill/>
        </p:spPr>
        <p:txBody>
          <a:bodyPr wrap="square" lIns="0" rtlCol="0">
            <a:spAutoFit/>
          </a:bodyPr>
          <a:lstStyle/>
          <a:p>
            <a:r>
              <a:rPr lang="en-US" sz="2000" b="1" noProof="1">
                <a:solidFill>
                  <a:schemeClr val="accent1"/>
                </a:solidFill>
              </a:rPr>
              <a:t>01</a:t>
            </a:r>
          </a:p>
        </p:txBody>
      </p:sp>
      <p:sp>
        <p:nvSpPr>
          <p:cNvPr id="5" name="TextBox 4">
            <a:extLst>
              <a:ext uri="{FF2B5EF4-FFF2-40B4-BE49-F238E27FC236}">
                <a16:creationId xmlns:a16="http://schemas.microsoft.com/office/drawing/2014/main" id="{3C737089-A9D4-3C36-A417-E088EEFC41D3}"/>
              </a:ext>
            </a:extLst>
          </p:cNvPr>
          <p:cNvSpPr txBox="1"/>
          <p:nvPr/>
        </p:nvSpPr>
        <p:spPr>
          <a:xfrm>
            <a:off x="4305301" y="1485900"/>
            <a:ext cx="842353" cy="400110"/>
          </a:xfrm>
          <a:prstGeom prst="rect">
            <a:avLst/>
          </a:prstGeom>
          <a:noFill/>
        </p:spPr>
        <p:txBody>
          <a:bodyPr wrap="square" lIns="0" rtlCol="0">
            <a:spAutoFit/>
          </a:bodyPr>
          <a:lstStyle/>
          <a:p>
            <a:r>
              <a:rPr lang="en-US" sz="2000" b="1" noProof="1">
                <a:solidFill>
                  <a:schemeClr val="accent1"/>
                </a:solidFill>
              </a:rPr>
              <a:t>02</a:t>
            </a:r>
          </a:p>
        </p:txBody>
      </p:sp>
      <p:sp>
        <p:nvSpPr>
          <p:cNvPr id="6" name="TextBox 5">
            <a:extLst>
              <a:ext uri="{FF2B5EF4-FFF2-40B4-BE49-F238E27FC236}">
                <a16:creationId xmlns:a16="http://schemas.microsoft.com/office/drawing/2014/main" id="{B5DCB58D-6E9E-D96E-26F5-3C3AB5FD0404}"/>
              </a:ext>
            </a:extLst>
          </p:cNvPr>
          <p:cNvSpPr txBox="1"/>
          <p:nvPr/>
        </p:nvSpPr>
        <p:spPr>
          <a:xfrm>
            <a:off x="8191502" y="1485900"/>
            <a:ext cx="842353" cy="400110"/>
          </a:xfrm>
          <a:prstGeom prst="rect">
            <a:avLst/>
          </a:prstGeom>
          <a:noFill/>
        </p:spPr>
        <p:txBody>
          <a:bodyPr wrap="square" lIns="0" rtlCol="0">
            <a:spAutoFit/>
          </a:bodyPr>
          <a:lstStyle/>
          <a:p>
            <a:r>
              <a:rPr lang="en-US" sz="2000" b="1" noProof="1">
                <a:solidFill>
                  <a:schemeClr val="accent1"/>
                </a:solidFill>
              </a:rPr>
              <a:t>03</a:t>
            </a:r>
          </a:p>
        </p:txBody>
      </p:sp>
    </p:spTree>
    <p:extLst>
      <p:ext uri="{BB962C8B-B14F-4D97-AF65-F5344CB8AC3E}">
        <p14:creationId xmlns:p14="http://schemas.microsoft.com/office/powerpoint/2010/main" val="1847290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BD3BEF-3DDC-EFF6-04A3-542C6EABD079}"/>
              </a:ext>
            </a:extLst>
          </p:cNvPr>
          <p:cNvSpPr>
            <a:spLocks noGrp="1"/>
          </p:cNvSpPr>
          <p:nvPr>
            <p:ph type="title"/>
            <p:custDataLst>
              <p:tags r:id="rId1"/>
            </p:custDataLst>
          </p:nvPr>
        </p:nvSpPr>
        <p:spPr/>
        <p:txBody>
          <a:bodyPr lIns="0"/>
          <a:lstStyle/>
          <a:p>
            <a:r>
              <a:rPr lang="en-US" noProof="1"/>
              <a:t>GitOps Argo CD Applications</a:t>
            </a:r>
          </a:p>
        </p:txBody>
      </p:sp>
      <p:sp>
        <p:nvSpPr>
          <p:cNvPr id="2" name="Text Placeholder 1">
            <a:extLst>
              <a:ext uri="{FF2B5EF4-FFF2-40B4-BE49-F238E27FC236}">
                <a16:creationId xmlns:a16="http://schemas.microsoft.com/office/drawing/2014/main" id="{50DAD59D-6660-E3CC-EBBD-8F9A58AAA134}"/>
              </a:ext>
            </a:extLst>
          </p:cNvPr>
          <p:cNvSpPr>
            <a:spLocks noGrp="1"/>
          </p:cNvSpPr>
          <p:nvPr>
            <p:ph type="body" idx="4294967295"/>
            <p:custDataLst>
              <p:tags r:id="rId2"/>
            </p:custDataLst>
          </p:nvPr>
        </p:nvSpPr>
        <p:spPr>
          <a:xfrm>
            <a:off x="419099" y="1485900"/>
            <a:ext cx="5600700" cy="640080"/>
          </a:xfrm>
        </p:spPr>
        <p:txBody>
          <a:bodyPr vert="horz" lIns="0" tIns="45720" rIns="91440" bIns="45720" rtlCol="0">
            <a:normAutofit/>
          </a:bodyPr>
          <a:lstStyle/>
          <a:p>
            <a:pPr marL="11111" indent="0">
              <a:buNone/>
            </a:pPr>
            <a:r>
              <a:rPr lang="en-US" sz="2000" b="1" noProof="1">
                <a:solidFill>
                  <a:schemeClr val="accent1"/>
                </a:solidFill>
                <a:latin typeface="+mj-lt"/>
              </a:rPr>
              <a:t>Per-PoP Argo CD Application Composition</a:t>
            </a:r>
          </a:p>
        </p:txBody>
      </p:sp>
      <p:sp>
        <p:nvSpPr>
          <p:cNvPr id="3" name="Content Placeholder 2">
            <a:extLst>
              <a:ext uri="{FF2B5EF4-FFF2-40B4-BE49-F238E27FC236}">
                <a16:creationId xmlns:a16="http://schemas.microsoft.com/office/drawing/2014/main" id="{D45F11BD-1796-5EBC-FAC3-5CDD146B1139}"/>
              </a:ext>
            </a:extLst>
          </p:cNvPr>
          <p:cNvSpPr>
            <a:spLocks noGrp="1"/>
          </p:cNvSpPr>
          <p:nvPr>
            <p:ph sz="half" idx="4294967295"/>
            <p:custDataLst>
              <p:tags r:id="rId3"/>
            </p:custDataLst>
          </p:nvPr>
        </p:nvSpPr>
        <p:spPr>
          <a:xfrm>
            <a:off x="419099" y="2171700"/>
            <a:ext cx="5600700" cy="4121150"/>
          </a:xfrm>
        </p:spPr>
        <p:txBody>
          <a:bodyPr vert="horz" lIns="0" tIns="45720" rIns="91440" bIns="45720" rtlCol="0" anchor="t">
            <a:normAutofit lnSpcReduction="10000"/>
          </a:bodyPr>
          <a:lstStyle/>
          <a:p>
            <a:pPr marL="407988" indent="-284163">
              <a:lnSpc>
                <a:spcPct val="114000"/>
              </a:lnSpc>
              <a:buClr>
                <a:schemeClr val="accent1"/>
              </a:buClr>
            </a:pPr>
            <a:r>
              <a:rPr lang="en-US" noProof="1"/>
              <a:t>Base infrastructure apps manage namespaces, RBAC, storage classes, and ingress setup.
Operator apps deploy database engines (YugabyteDB, Vitess, ScyllaDB, Aerospike, MongoDB, Dragonfly) using Helm charts and operators.
Observability apps include Prometheus, Grafana, Loki, Tempo, and OpenTelemetry collectors for monitoring and tracing.
Kafka apps deploy broker clusters, Connect, and Schema Registry for event streaming and CDC integration.
Tenant apps are generated from ServiceClaim CRDs, rendering per-tenant HelmRelease or Argo Application manifests.</a:t>
            </a:r>
          </a:p>
        </p:txBody>
      </p:sp>
      <p:sp>
        <p:nvSpPr>
          <p:cNvPr id="7" name="Text Placeholder 6">
            <a:extLst>
              <a:ext uri="{FF2B5EF4-FFF2-40B4-BE49-F238E27FC236}">
                <a16:creationId xmlns:a16="http://schemas.microsoft.com/office/drawing/2014/main" id="{742DB6D4-ED85-3BE7-8A4B-9990F88085F9}"/>
              </a:ext>
            </a:extLst>
          </p:cNvPr>
          <p:cNvSpPr>
            <a:spLocks noGrp="1"/>
          </p:cNvSpPr>
          <p:nvPr>
            <p:ph type="body" sz="quarter" idx="4294967295"/>
            <p:custDataLst>
              <p:tags r:id="rId4"/>
            </p:custDataLst>
          </p:nvPr>
        </p:nvSpPr>
        <p:spPr>
          <a:xfrm>
            <a:off x="6172202" y="1485900"/>
            <a:ext cx="5600700" cy="640080"/>
          </a:xfrm>
        </p:spPr>
        <p:txBody>
          <a:bodyPr vert="horz" lIns="0" tIns="45720" rIns="91440" bIns="45720" rtlCol="0">
            <a:normAutofit/>
          </a:bodyPr>
          <a:lstStyle/>
          <a:p>
            <a:pPr marL="11111" indent="0">
              <a:buNone/>
            </a:pPr>
            <a:r>
              <a:rPr lang="en-US" sz="2000" b="1" noProof="1">
                <a:solidFill>
                  <a:schemeClr val="accent1"/>
                </a:solidFill>
                <a:latin typeface="+mj-lt"/>
              </a:rPr>
              <a:t>GitOps Benefits and Workflow</a:t>
            </a:r>
          </a:p>
        </p:txBody>
      </p:sp>
      <p:sp>
        <p:nvSpPr>
          <p:cNvPr id="8" name="Content Placeholder 7">
            <a:extLst>
              <a:ext uri="{FF2B5EF4-FFF2-40B4-BE49-F238E27FC236}">
                <a16:creationId xmlns:a16="http://schemas.microsoft.com/office/drawing/2014/main" id="{45FE15B0-B4BD-0C40-EECE-D127CDC241DA}"/>
              </a:ext>
            </a:extLst>
          </p:cNvPr>
          <p:cNvSpPr>
            <a:spLocks noGrp="1"/>
          </p:cNvSpPr>
          <p:nvPr>
            <p:ph sz="quarter" idx="4294967295"/>
            <p:custDataLst>
              <p:tags r:id="rId5"/>
            </p:custDataLst>
          </p:nvPr>
        </p:nvSpPr>
        <p:spPr>
          <a:xfrm>
            <a:off x="6172201" y="2171882"/>
            <a:ext cx="5600699" cy="4117794"/>
          </a:xfrm>
        </p:spPr>
        <p:txBody>
          <a:bodyPr vert="horz" lIns="0" tIns="45720" rIns="91440" bIns="45720" rtlCol="0" anchor="t">
            <a:normAutofit/>
          </a:bodyPr>
          <a:lstStyle/>
          <a:p>
            <a:pPr marL="407988" indent="-284163">
              <a:lnSpc>
                <a:spcPct val="114000"/>
              </a:lnSpc>
              <a:buClr>
                <a:schemeClr val="accent1"/>
              </a:buClr>
            </a:pPr>
            <a:r>
              <a:rPr lang="en-US" noProof="1"/>
              <a:t>Declarative deployment ensures consistent, repeatable cluster state across PoPs.
Per-region customization via overlays enables environment-specific configurations.
Automated sync and health checks maintain up-to-date deployments without manual intervention.
Integration with CI/CD pipelines allows seamless promotion from staging to production.
Scalable multi-tenant management using Git repos as the single source of truth.</a:t>
            </a:r>
          </a:p>
        </p:txBody>
      </p:sp>
      <p:sp>
        <p:nvSpPr>
          <p:cNvPr id="5" name="Rectangle 4">
            <a:extLst>
              <a:ext uri="{FF2B5EF4-FFF2-40B4-BE49-F238E27FC236}">
                <a16:creationId xmlns:a16="http://schemas.microsoft.com/office/drawing/2014/main" id="{054A1649-838B-F2D3-A35B-7C6DB8137E70}"/>
              </a:ext>
            </a:extLst>
          </p:cNvPr>
          <p:cNvSpPr/>
          <p:nvPr>
            <p:custDataLst>
              <p:tags r:id="rId6"/>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10" name="Group 9">
            <a:extLst>
              <a:ext uri="{FF2B5EF4-FFF2-40B4-BE49-F238E27FC236}">
                <a16:creationId xmlns:a16="http://schemas.microsoft.com/office/drawing/2014/main" id="{F5471F1B-E458-1A03-4AC8-CBAF6EBD592E}"/>
              </a:ext>
            </a:extLst>
          </p:cNvPr>
          <p:cNvGrpSpPr/>
          <p:nvPr>
            <p:custDataLst>
              <p:tags r:id="rId7"/>
            </p:custDataLst>
          </p:nvPr>
        </p:nvGrpSpPr>
        <p:grpSpPr>
          <a:xfrm>
            <a:off x="9440602" y="162617"/>
            <a:ext cx="2576145" cy="1301528"/>
            <a:chOff x="5326996" y="628184"/>
            <a:chExt cx="2576145" cy="1301528"/>
          </a:xfrm>
        </p:grpSpPr>
        <p:sp>
          <p:nvSpPr>
            <p:cNvPr id="11" name="Rounded Rectangle 10">
              <a:extLst>
                <a:ext uri="{FF2B5EF4-FFF2-40B4-BE49-F238E27FC236}">
                  <a16:creationId xmlns:a16="http://schemas.microsoft.com/office/drawing/2014/main" id="{7768745A-2933-F4CF-B4E4-CF4CF3FB9E23}"/>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solidFill>
                  <a:srgbClr val="100F19"/>
                </a:solidFill>
              </a:endParaRPr>
            </a:p>
          </p:txBody>
        </p:sp>
        <p:pic>
          <p:nvPicPr>
            <p:cNvPr id="12" name="Graphic 11">
              <a:extLst>
                <a:ext uri="{FF2B5EF4-FFF2-40B4-BE49-F238E27FC236}">
                  <a16:creationId xmlns:a16="http://schemas.microsoft.com/office/drawing/2014/main" id="{09243A0B-9EF8-7AD6-A111-76078227E79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40548" y="734271"/>
              <a:ext cx="219238" cy="219238"/>
            </a:xfrm>
            <a:prstGeom prst="rect">
              <a:avLst/>
            </a:prstGeom>
          </p:spPr>
        </p:pic>
        <p:sp>
          <p:nvSpPr>
            <p:cNvPr id="18" name="Freeform 17">
              <a:extLst>
                <a:ext uri="{FF2B5EF4-FFF2-40B4-BE49-F238E27FC236}">
                  <a16:creationId xmlns:a16="http://schemas.microsoft.com/office/drawing/2014/main" id="{FDFB52A7-C8F6-78D1-8CE4-83A5BAB4CB27}"/>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noProof="1">
                <a:solidFill>
                  <a:srgbClr val="100F19"/>
                </a:solidFill>
              </a:endParaRPr>
            </a:p>
          </p:txBody>
        </p:sp>
      </p:grpSp>
      <p:sp>
        <p:nvSpPr>
          <p:cNvPr id="19" name="TextBox 18">
            <a:extLst>
              <a:ext uri="{FF2B5EF4-FFF2-40B4-BE49-F238E27FC236}">
                <a16:creationId xmlns:a16="http://schemas.microsoft.com/office/drawing/2014/main" id="{DFCC771B-5C27-7ECE-7C1B-779976A67ED2}"/>
              </a:ext>
            </a:extLst>
          </p:cNvPr>
          <p:cNvSpPr txBox="1"/>
          <p:nvPr>
            <p:custDataLst>
              <p:tags r:id="rId8"/>
            </p:custDataLst>
          </p:nvPr>
        </p:nvSpPr>
        <p:spPr>
          <a:xfrm>
            <a:off x="9552588" y="542869"/>
            <a:ext cx="2351599" cy="825024"/>
          </a:xfrm>
          <a:prstGeom prst="rect">
            <a:avLst/>
          </a:prstGeom>
          <a:noFill/>
        </p:spPr>
        <p:txBody>
          <a:bodyPr wrap="square" lIns="0" tIns="45720" rIns="0" bIns="0" rtlCol="0">
            <a:normAutofit/>
          </a:bodyPr>
          <a:lstStyle/>
          <a:p>
            <a:r>
              <a:rPr lang="en-US" sz="1100" noProof="1">
                <a:solidFill>
                  <a:srgbClr val="100F19"/>
                </a:solidFill>
                <a:latin typeface="Franklin Gothic Book" panose="020B0503020102020204" pitchFamily="34" charset="0"/>
              </a:rPr>
              <a:t>Customize the slide by adding specific examples of Argo CD application manifests or overlays for your target PoPs.</a:t>
            </a:r>
          </a:p>
        </p:txBody>
      </p:sp>
      <p:sp>
        <p:nvSpPr>
          <p:cNvPr id="6" name="TextBox 5">
            <a:extLst>
              <a:ext uri="{FF2B5EF4-FFF2-40B4-BE49-F238E27FC236}">
                <a16:creationId xmlns:a16="http://schemas.microsoft.com/office/drawing/2014/main" id="{D90B9BA6-3C2D-AC93-3A48-4724EE100410}"/>
              </a:ext>
            </a:extLst>
          </p:cNvPr>
          <p:cNvSpPr txBox="1"/>
          <p:nvPr>
            <p:custDataLst>
              <p:tags r:id="rId9"/>
            </p:custDataLst>
          </p:nvPr>
        </p:nvSpPr>
        <p:spPr>
          <a:xfrm>
            <a:off x="419100" y="250788"/>
            <a:ext cx="3581400" cy="414150"/>
          </a:xfrm>
          <a:prstGeom prst="rect">
            <a:avLst/>
          </a:prstGeom>
          <a:noFill/>
        </p:spPr>
        <p:txBody>
          <a:bodyPr wrap="square" lIns="0">
            <a:spAutoFit/>
          </a:bodyPr>
          <a:lstStyle/>
          <a:p>
            <a:r>
              <a:rPr lang="en-US" sz="1400" noProof="1">
                <a:solidFill>
                  <a:schemeClr val="tx2"/>
                </a:solidFill>
              </a:rPr>
              <a:t>GitOps</a:t>
            </a:r>
          </a:p>
        </p:txBody>
      </p:sp>
    </p:spTree>
    <p:extLst>
      <p:ext uri="{BB962C8B-B14F-4D97-AF65-F5344CB8AC3E}">
        <p14:creationId xmlns:p14="http://schemas.microsoft.com/office/powerpoint/2010/main" val="1391649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BD3BEF-3DDC-EFF6-04A3-542C6EABD079}"/>
              </a:ext>
            </a:extLst>
          </p:cNvPr>
          <p:cNvSpPr>
            <a:spLocks noGrp="1"/>
          </p:cNvSpPr>
          <p:nvPr>
            <p:ph type="title"/>
            <p:custDataLst>
              <p:tags r:id="rId1"/>
            </p:custDataLst>
          </p:nvPr>
        </p:nvSpPr>
        <p:spPr/>
        <p:txBody>
          <a:bodyPr lIns="0"/>
          <a:lstStyle/>
          <a:p>
            <a:r>
              <a:rPr lang="en-US" noProof="1"/>
              <a:t>AWX Playbooks &amp; Inventories</a:t>
            </a:r>
          </a:p>
        </p:txBody>
      </p:sp>
      <p:sp>
        <p:nvSpPr>
          <p:cNvPr id="2" name="Text Placeholder 1">
            <a:extLst>
              <a:ext uri="{FF2B5EF4-FFF2-40B4-BE49-F238E27FC236}">
                <a16:creationId xmlns:a16="http://schemas.microsoft.com/office/drawing/2014/main" id="{50DAD59D-6660-E3CC-EBBD-8F9A58AAA134}"/>
              </a:ext>
            </a:extLst>
          </p:cNvPr>
          <p:cNvSpPr>
            <a:spLocks noGrp="1"/>
          </p:cNvSpPr>
          <p:nvPr>
            <p:ph type="body" idx="4294967295"/>
            <p:custDataLst>
              <p:tags r:id="rId2"/>
            </p:custDataLst>
          </p:nvPr>
        </p:nvSpPr>
        <p:spPr>
          <a:xfrm>
            <a:off x="419097" y="1886011"/>
            <a:ext cx="5600700" cy="548640"/>
          </a:xfrm>
        </p:spPr>
        <p:txBody>
          <a:bodyPr lIns="0" anchor="ctr">
            <a:normAutofit/>
          </a:bodyPr>
          <a:lstStyle/>
          <a:p>
            <a:pPr marL="11111" indent="0">
              <a:lnSpc>
                <a:spcPct val="100000"/>
              </a:lnSpc>
              <a:buNone/>
            </a:pPr>
            <a:r>
              <a:rPr lang="en-US" sz="2000" b="1" noProof="1">
                <a:latin typeface="+mj-lt"/>
              </a:rPr>
              <a:t>AWX Playbooks Overview</a:t>
            </a:r>
          </a:p>
        </p:txBody>
      </p:sp>
      <p:sp>
        <p:nvSpPr>
          <p:cNvPr id="3" name="Content Placeholder 2">
            <a:extLst>
              <a:ext uri="{FF2B5EF4-FFF2-40B4-BE49-F238E27FC236}">
                <a16:creationId xmlns:a16="http://schemas.microsoft.com/office/drawing/2014/main" id="{D45F11BD-1796-5EBC-FAC3-5CDD146B1139}"/>
              </a:ext>
            </a:extLst>
          </p:cNvPr>
          <p:cNvSpPr>
            <a:spLocks noGrp="1"/>
          </p:cNvSpPr>
          <p:nvPr>
            <p:ph sz="half" idx="4294967295"/>
            <p:custDataLst>
              <p:tags r:id="rId3"/>
            </p:custDataLst>
          </p:nvPr>
        </p:nvSpPr>
        <p:spPr>
          <a:xfrm>
            <a:off x="419098" y="2425700"/>
            <a:ext cx="5600700" cy="3848100"/>
          </a:xfrm>
        </p:spPr>
        <p:txBody>
          <a:bodyPr vert="horz" lIns="0" tIns="45720" rIns="91440" bIns="45720" rtlCol="0" anchor="t">
            <a:normAutofit lnSpcReduction="10000"/>
          </a:bodyPr>
          <a:lstStyle/>
          <a:p>
            <a:pPr marL="407988" indent="-284163">
              <a:lnSpc>
                <a:spcPct val="114000"/>
              </a:lnSpc>
              <a:buClr>
                <a:schemeClr val="accent1"/>
              </a:buClr>
            </a:pPr>
            <a:r>
              <a:rPr lang="en-US" noProof="1"/>
              <a:t>Bootstrap Kubernetes clusters: OS hardening, container runtime setup, kubeadm/RKE2 bootstrap, join Rancher management.
Tune ScyllaDB nodes: irqbalance, hugepages, NUMA settings, IO scheduler, and kernel parameters for optimal performance.
Upgrade operators and managed engines with rolling update strategies ensuring minimal downtime.
Configure and verify per-engine backup processes to object storage with restore validation.
All playbooks are idempotent and reusable across PoPs for consistent operations.</a:t>
            </a:r>
          </a:p>
        </p:txBody>
      </p:sp>
      <p:sp>
        <p:nvSpPr>
          <p:cNvPr id="7" name="Text Placeholder 6">
            <a:extLst>
              <a:ext uri="{FF2B5EF4-FFF2-40B4-BE49-F238E27FC236}">
                <a16:creationId xmlns:a16="http://schemas.microsoft.com/office/drawing/2014/main" id="{742DB6D4-ED85-3BE7-8A4B-9990F88085F9}"/>
              </a:ext>
            </a:extLst>
          </p:cNvPr>
          <p:cNvSpPr>
            <a:spLocks noGrp="1"/>
          </p:cNvSpPr>
          <p:nvPr>
            <p:ph type="body" sz="quarter" idx="4294967295"/>
            <p:custDataLst>
              <p:tags r:id="rId4"/>
            </p:custDataLst>
          </p:nvPr>
        </p:nvSpPr>
        <p:spPr>
          <a:xfrm>
            <a:off x="6172201" y="1886011"/>
            <a:ext cx="5600700" cy="548640"/>
          </a:xfrm>
        </p:spPr>
        <p:txBody>
          <a:bodyPr lIns="0" anchor="ctr">
            <a:normAutofit/>
          </a:bodyPr>
          <a:lstStyle/>
          <a:p>
            <a:pPr marL="11111" indent="0">
              <a:lnSpc>
                <a:spcPct val="100000"/>
              </a:lnSpc>
              <a:buNone/>
            </a:pPr>
            <a:r>
              <a:rPr lang="en-US" sz="2000" b="1" noProof="1">
                <a:latin typeface="+mj-lt"/>
              </a:rPr>
              <a:t>Inventories &amp; Usage</a:t>
            </a:r>
          </a:p>
        </p:txBody>
      </p:sp>
      <p:sp>
        <p:nvSpPr>
          <p:cNvPr id="8" name="Content Placeholder 7">
            <a:extLst>
              <a:ext uri="{FF2B5EF4-FFF2-40B4-BE49-F238E27FC236}">
                <a16:creationId xmlns:a16="http://schemas.microsoft.com/office/drawing/2014/main" id="{45FE15B0-B4BD-0C40-EECE-D127CDC241DA}"/>
              </a:ext>
            </a:extLst>
          </p:cNvPr>
          <p:cNvSpPr>
            <a:spLocks noGrp="1"/>
          </p:cNvSpPr>
          <p:nvPr>
            <p:ph sz="quarter" idx="4294967295"/>
            <p:custDataLst>
              <p:tags r:id="rId5"/>
            </p:custDataLst>
          </p:nvPr>
        </p:nvSpPr>
        <p:spPr>
          <a:xfrm>
            <a:off x="6172201" y="2425700"/>
            <a:ext cx="5600699" cy="3848100"/>
          </a:xfrm>
        </p:spPr>
        <p:txBody>
          <a:bodyPr vert="horz" lIns="0" tIns="45720" rIns="91440" bIns="45720" rtlCol="0" anchor="t">
            <a:normAutofit/>
          </a:bodyPr>
          <a:lstStyle/>
          <a:p>
            <a:pPr marL="407988" indent="-284163">
              <a:lnSpc>
                <a:spcPct val="114000"/>
              </a:lnSpc>
              <a:buClr>
                <a:schemeClr val="accent1"/>
              </a:buClr>
            </a:pPr>
            <a:r>
              <a:rPr lang="en-US" noProof="1"/>
              <a:t>Inventories define host groups like control, workers, and storage nodes per PoP (e.g., lagos.ini, johannesburg.ini).
Separate inventories enable tailored automation for each datacenter or region cluster.
AWX integrates with Kubernetes clusters for smooth day-2 operations and upgrades.
Playbooks leverage inventories to target specific nodes for operations, upgrades, and backups.
Documentation and role-based access help maintain clear operational procedures.</a:t>
            </a:r>
          </a:p>
        </p:txBody>
      </p:sp>
      <p:sp>
        <p:nvSpPr>
          <p:cNvPr id="9" name="Rectangle 8">
            <a:extLst>
              <a:ext uri="{FF2B5EF4-FFF2-40B4-BE49-F238E27FC236}">
                <a16:creationId xmlns:a16="http://schemas.microsoft.com/office/drawing/2014/main" id="{5C9B4219-52FB-9E5E-4BA5-21DD097D59D4}"/>
              </a:ext>
            </a:extLst>
          </p:cNvPr>
          <p:cNvSpPr/>
          <p:nvPr>
            <p:custDataLst>
              <p:tags r:id="rId6"/>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15" name="Group 14">
            <a:extLst>
              <a:ext uri="{FF2B5EF4-FFF2-40B4-BE49-F238E27FC236}">
                <a16:creationId xmlns:a16="http://schemas.microsoft.com/office/drawing/2014/main" id="{5B961B33-0161-38F9-FCAC-CFBED24BA41A}"/>
              </a:ext>
            </a:extLst>
          </p:cNvPr>
          <p:cNvGrpSpPr/>
          <p:nvPr>
            <p:custDataLst>
              <p:tags r:id="rId7"/>
            </p:custDataLst>
          </p:nvPr>
        </p:nvGrpSpPr>
        <p:grpSpPr>
          <a:xfrm>
            <a:off x="9440602" y="162617"/>
            <a:ext cx="2576145" cy="1301528"/>
            <a:chOff x="5326996" y="628184"/>
            <a:chExt cx="2576145" cy="1301528"/>
          </a:xfrm>
        </p:grpSpPr>
        <p:sp>
          <p:nvSpPr>
            <p:cNvPr id="16" name="Rounded Rectangle 15">
              <a:extLst>
                <a:ext uri="{FF2B5EF4-FFF2-40B4-BE49-F238E27FC236}">
                  <a16:creationId xmlns:a16="http://schemas.microsoft.com/office/drawing/2014/main" id="{70467CA2-846D-3284-8F41-B19FEAF7DF9B}"/>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solidFill>
                  <a:srgbClr val="100F19"/>
                </a:solidFill>
              </a:endParaRPr>
            </a:p>
          </p:txBody>
        </p:sp>
        <p:pic>
          <p:nvPicPr>
            <p:cNvPr id="17" name="Graphic 16">
              <a:extLst>
                <a:ext uri="{FF2B5EF4-FFF2-40B4-BE49-F238E27FC236}">
                  <a16:creationId xmlns:a16="http://schemas.microsoft.com/office/drawing/2014/main" id="{1C025F06-46C1-4B07-F403-64796432F6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40548" y="734271"/>
              <a:ext cx="219238" cy="219238"/>
            </a:xfrm>
            <a:prstGeom prst="rect">
              <a:avLst/>
            </a:prstGeom>
          </p:spPr>
        </p:pic>
        <p:sp>
          <p:nvSpPr>
            <p:cNvPr id="18" name="Freeform 17">
              <a:extLst>
                <a:ext uri="{FF2B5EF4-FFF2-40B4-BE49-F238E27FC236}">
                  <a16:creationId xmlns:a16="http://schemas.microsoft.com/office/drawing/2014/main" id="{C14A4AFB-DB88-0DDB-B74B-46B2D61E5547}"/>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noProof="1">
                <a:solidFill>
                  <a:srgbClr val="100F19"/>
                </a:solidFill>
              </a:endParaRPr>
            </a:p>
          </p:txBody>
        </p:sp>
      </p:grpSp>
      <p:sp>
        <p:nvSpPr>
          <p:cNvPr id="19" name="TextBox 18">
            <a:extLst>
              <a:ext uri="{FF2B5EF4-FFF2-40B4-BE49-F238E27FC236}">
                <a16:creationId xmlns:a16="http://schemas.microsoft.com/office/drawing/2014/main" id="{4620A8C4-95CA-DDDA-AE78-6DD61264149F}"/>
              </a:ext>
            </a:extLst>
          </p:cNvPr>
          <p:cNvSpPr txBox="1"/>
          <p:nvPr>
            <p:custDataLst>
              <p:tags r:id="rId8"/>
            </p:custDataLst>
          </p:nvPr>
        </p:nvSpPr>
        <p:spPr>
          <a:xfrm>
            <a:off x="9552588" y="542869"/>
            <a:ext cx="2351599" cy="825024"/>
          </a:xfrm>
          <a:prstGeom prst="rect">
            <a:avLst/>
          </a:prstGeom>
          <a:noFill/>
        </p:spPr>
        <p:txBody>
          <a:bodyPr wrap="square" lIns="0" tIns="45720" rIns="0" bIns="0" rtlCol="0">
            <a:normAutofit/>
          </a:bodyPr>
          <a:lstStyle/>
          <a:p>
            <a:r>
              <a:rPr lang="en-US" sz="1100" noProof="1">
                <a:solidFill>
                  <a:srgbClr val="100F19"/>
                </a:solidFill>
                <a:latin typeface="Franklin Gothic Book" panose="020B0503020102020204" pitchFamily="34" charset="0"/>
              </a:rPr>
              <a:t>Customize playbook examples with your specific cluster details and expand inventories as you add more PoPs.</a:t>
            </a:r>
          </a:p>
        </p:txBody>
      </p:sp>
      <p:sp>
        <p:nvSpPr>
          <p:cNvPr id="10" name="TextBox 9">
            <a:extLst>
              <a:ext uri="{FF2B5EF4-FFF2-40B4-BE49-F238E27FC236}">
                <a16:creationId xmlns:a16="http://schemas.microsoft.com/office/drawing/2014/main" id="{E81F9835-5037-CA81-CFC2-990E765B5847}"/>
              </a:ext>
            </a:extLst>
          </p:cNvPr>
          <p:cNvSpPr txBox="1"/>
          <p:nvPr>
            <p:custDataLst>
              <p:tags r:id="rId9"/>
            </p:custDataLst>
          </p:nvPr>
        </p:nvSpPr>
        <p:spPr>
          <a:xfrm>
            <a:off x="419100" y="249300"/>
            <a:ext cx="3581400" cy="414150"/>
          </a:xfrm>
          <a:prstGeom prst="rect">
            <a:avLst/>
          </a:prstGeom>
          <a:noFill/>
        </p:spPr>
        <p:txBody>
          <a:bodyPr wrap="square" lIns="0">
            <a:spAutoFit/>
          </a:bodyPr>
          <a:lstStyle/>
          <a:p>
            <a:r>
              <a:rPr lang="en-US" sz="1400" noProof="1">
                <a:solidFill>
                  <a:schemeClr val="tx2"/>
                </a:solidFill>
              </a:rPr>
              <a:t>Automation</a:t>
            </a:r>
          </a:p>
        </p:txBody>
      </p:sp>
      <p:sp>
        <p:nvSpPr>
          <p:cNvPr id="11" name="TextBox 10">
            <a:extLst>
              <a:ext uri="{FF2B5EF4-FFF2-40B4-BE49-F238E27FC236}">
                <a16:creationId xmlns:a16="http://schemas.microsoft.com/office/drawing/2014/main" id="{3E1D510F-4795-A7E4-5248-292427F46B62}"/>
              </a:ext>
            </a:extLst>
          </p:cNvPr>
          <p:cNvSpPr txBox="1"/>
          <p:nvPr/>
        </p:nvSpPr>
        <p:spPr>
          <a:xfrm>
            <a:off x="419096" y="1485900"/>
            <a:ext cx="842353" cy="369332"/>
          </a:xfrm>
          <a:prstGeom prst="rect">
            <a:avLst/>
          </a:prstGeom>
          <a:noFill/>
        </p:spPr>
        <p:txBody>
          <a:bodyPr wrap="square" lIns="0" rtlCol="0">
            <a:spAutoFit/>
          </a:bodyPr>
          <a:lstStyle/>
          <a:p>
            <a:r>
              <a:rPr lang="en-US" b="1" noProof="1">
                <a:solidFill>
                  <a:schemeClr val="accent1"/>
                </a:solidFill>
              </a:rPr>
              <a:t>01</a:t>
            </a:r>
          </a:p>
        </p:txBody>
      </p:sp>
      <p:sp>
        <p:nvSpPr>
          <p:cNvPr id="12" name="TextBox 11">
            <a:extLst>
              <a:ext uri="{FF2B5EF4-FFF2-40B4-BE49-F238E27FC236}">
                <a16:creationId xmlns:a16="http://schemas.microsoft.com/office/drawing/2014/main" id="{AC14B40C-92A8-CC3A-82F0-EA3582D882AE}"/>
              </a:ext>
            </a:extLst>
          </p:cNvPr>
          <p:cNvSpPr txBox="1"/>
          <p:nvPr/>
        </p:nvSpPr>
        <p:spPr>
          <a:xfrm>
            <a:off x="6172200" y="1485900"/>
            <a:ext cx="823784" cy="369332"/>
          </a:xfrm>
          <a:prstGeom prst="rect">
            <a:avLst/>
          </a:prstGeom>
          <a:noFill/>
        </p:spPr>
        <p:txBody>
          <a:bodyPr wrap="square" lIns="0" rtlCol="0">
            <a:spAutoFit/>
          </a:bodyPr>
          <a:lstStyle/>
          <a:p>
            <a:r>
              <a:rPr lang="en-US" b="1" noProof="1">
                <a:solidFill>
                  <a:schemeClr val="accent1"/>
                </a:solidFill>
              </a:rPr>
              <a:t>02</a:t>
            </a:r>
          </a:p>
        </p:txBody>
      </p:sp>
    </p:spTree>
    <p:extLst>
      <p:ext uri="{BB962C8B-B14F-4D97-AF65-F5344CB8AC3E}">
        <p14:creationId xmlns:p14="http://schemas.microsoft.com/office/powerpoint/2010/main" val="89318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BD3BEF-3DDC-EFF6-04A3-542C6EABD079}"/>
              </a:ext>
            </a:extLst>
          </p:cNvPr>
          <p:cNvSpPr>
            <a:spLocks noGrp="1"/>
          </p:cNvSpPr>
          <p:nvPr>
            <p:ph type="title"/>
            <p:custDataLst>
              <p:tags r:id="rId1"/>
            </p:custDataLst>
          </p:nvPr>
        </p:nvSpPr>
        <p:spPr>
          <a:xfrm>
            <a:off x="419100" y="629392"/>
            <a:ext cx="11353800" cy="622300"/>
          </a:xfrm>
        </p:spPr>
        <p:txBody>
          <a:bodyPr lIns="0"/>
          <a:lstStyle/>
          <a:p>
            <a:r>
              <a:rPr lang="en-US" noProof="1"/>
              <a:t>Kafka Connectors &amp; Sidecar Patterns</a:t>
            </a:r>
          </a:p>
        </p:txBody>
      </p:sp>
      <p:sp>
        <p:nvSpPr>
          <p:cNvPr id="2" name="Text Placeholder 1">
            <a:extLst>
              <a:ext uri="{FF2B5EF4-FFF2-40B4-BE49-F238E27FC236}">
                <a16:creationId xmlns:a16="http://schemas.microsoft.com/office/drawing/2014/main" id="{50DAD59D-6660-E3CC-EBBD-8F9A58AAA134}"/>
              </a:ext>
            </a:extLst>
          </p:cNvPr>
          <p:cNvSpPr>
            <a:spLocks noGrp="1"/>
          </p:cNvSpPr>
          <p:nvPr>
            <p:ph type="body" idx="4294967295"/>
            <p:custDataLst>
              <p:tags r:id="rId2"/>
            </p:custDataLst>
          </p:nvPr>
        </p:nvSpPr>
        <p:spPr>
          <a:xfrm>
            <a:off x="419098" y="1828800"/>
            <a:ext cx="5600700" cy="548640"/>
          </a:xfrm>
        </p:spPr>
        <p:txBody>
          <a:bodyPr vert="horz" lIns="0" tIns="45720" rIns="91440" bIns="45720" rtlCol="0">
            <a:normAutofit/>
          </a:bodyPr>
          <a:lstStyle/>
          <a:p>
            <a:pPr marL="11111" indent="0">
              <a:buNone/>
            </a:pPr>
            <a:r>
              <a:rPr lang="en-US" sz="2000" b="1" noProof="1">
                <a:latin typeface="+mj-lt"/>
              </a:rPr>
              <a:t>Kafka Connector Examples</a:t>
            </a:r>
          </a:p>
        </p:txBody>
      </p:sp>
      <p:sp>
        <p:nvSpPr>
          <p:cNvPr id="3" name="Content Placeholder 2">
            <a:extLst>
              <a:ext uri="{FF2B5EF4-FFF2-40B4-BE49-F238E27FC236}">
                <a16:creationId xmlns:a16="http://schemas.microsoft.com/office/drawing/2014/main" id="{D45F11BD-1796-5EBC-FAC3-5CDD146B1139}"/>
              </a:ext>
            </a:extLst>
          </p:cNvPr>
          <p:cNvSpPr>
            <a:spLocks noGrp="1"/>
          </p:cNvSpPr>
          <p:nvPr>
            <p:ph sz="half" idx="4294967295"/>
            <p:custDataLst>
              <p:tags r:id="rId3"/>
            </p:custDataLst>
          </p:nvPr>
        </p:nvSpPr>
        <p:spPr>
          <a:xfrm>
            <a:off x="419099" y="2448910"/>
            <a:ext cx="5600700" cy="3837590"/>
          </a:xfrm>
        </p:spPr>
        <p:txBody>
          <a:bodyPr vert="horz" lIns="0" tIns="45720" rIns="91440" bIns="45720" rtlCol="0" anchor="t">
            <a:normAutofit/>
          </a:bodyPr>
          <a:lstStyle/>
          <a:p>
            <a:pPr marL="407988" indent="-284163">
              <a:lnSpc>
                <a:spcPct val="114000"/>
              </a:lnSpc>
              <a:buClr>
                <a:schemeClr val="accent1"/>
              </a:buClr>
            </a:pPr>
            <a:r>
              <a:rPr lang="en-US" noProof="1"/>
              <a:t>Debezium connectors for YugabyteDB (Postgres), Vitess (MySQL), and MongoDB enable CDC with change event streaming.
Scylla CDC Source connector captures Cassandra-compatible change data for real-time sync.
Aerospike connector integrates Aerospike KV/Doc changes into Kafka topics for downstream processing.
Kafka Connect pools are centrally templated per PoP for consistency and scalability.
Schema Registry supports Avro, JSON, and Protobuf schemas for data validation and compatibility.</a:t>
            </a:r>
          </a:p>
        </p:txBody>
      </p:sp>
      <p:sp>
        <p:nvSpPr>
          <p:cNvPr id="7" name="Text Placeholder 6">
            <a:extLst>
              <a:ext uri="{FF2B5EF4-FFF2-40B4-BE49-F238E27FC236}">
                <a16:creationId xmlns:a16="http://schemas.microsoft.com/office/drawing/2014/main" id="{742DB6D4-ED85-3BE7-8A4B-9990F88085F9}"/>
              </a:ext>
            </a:extLst>
          </p:cNvPr>
          <p:cNvSpPr>
            <a:spLocks noGrp="1"/>
          </p:cNvSpPr>
          <p:nvPr>
            <p:ph type="body" sz="quarter" idx="4294967295"/>
            <p:custDataLst>
              <p:tags r:id="rId4"/>
            </p:custDataLst>
          </p:nvPr>
        </p:nvSpPr>
        <p:spPr>
          <a:xfrm>
            <a:off x="6172198" y="1841500"/>
            <a:ext cx="5600700" cy="548640"/>
          </a:xfrm>
        </p:spPr>
        <p:txBody>
          <a:bodyPr vert="horz" lIns="0" tIns="45720" rIns="91440" bIns="45720" rtlCol="0">
            <a:normAutofit/>
          </a:bodyPr>
          <a:lstStyle/>
          <a:p>
            <a:pPr marL="11111" indent="0">
              <a:buNone/>
            </a:pPr>
            <a:r>
              <a:rPr lang="en-US" sz="2000" b="1" noProof="1">
                <a:latin typeface="+mj-lt"/>
              </a:rPr>
              <a:t>Redis/Dragonfly Sidecar Pattern</a:t>
            </a:r>
          </a:p>
        </p:txBody>
      </p:sp>
      <p:sp>
        <p:nvSpPr>
          <p:cNvPr id="8" name="Content Placeholder 7">
            <a:extLst>
              <a:ext uri="{FF2B5EF4-FFF2-40B4-BE49-F238E27FC236}">
                <a16:creationId xmlns:a16="http://schemas.microsoft.com/office/drawing/2014/main" id="{45FE15B0-B4BD-0C40-EECE-D127CDC241DA}"/>
              </a:ext>
            </a:extLst>
          </p:cNvPr>
          <p:cNvSpPr>
            <a:spLocks noGrp="1"/>
          </p:cNvSpPr>
          <p:nvPr>
            <p:ph sz="quarter" idx="4294967295"/>
            <p:custDataLst>
              <p:tags r:id="rId5"/>
            </p:custDataLst>
          </p:nvPr>
        </p:nvSpPr>
        <p:spPr>
          <a:xfrm>
            <a:off x="6172199" y="2448910"/>
            <a:ext cx="5600700" cy="3837590"/>
          </a:xfrm>
        </p:spPr>
        <p:txBody>
          <a:bodyPr vert="horz" lIns="0" tIns="45720" rIns="91440" bIns="45720" rtlCol="0" anchor="t">
            <a:normAutofit/>
          </a:bodyPr>
          <a:lstStyle/>
          <a:p>
            <a:pPr marL="407988" indent="-284163">
              <a:lnSpc>
                <a:spcPct val="114000"/>
              </a:lnSpc>
              <a:buClr>
                <a:schemeClr val="accent1"/>
              </a:buClr>
            </a:pPr>
            <a:r>
              <a:rPr lang="en-US" noProof="1"/>
              <a:t>Lightweight sidecar tails Redis protocol keys/events to produce Kafka Streams for CDC.
Periodic snapshot events enrich stream data reliability and recovery.
Bridges Redis Streams to Kafka, enabling cross-engine event pipelines with Redis-compatible caches.
Sidecar allows asynchronous fan-out and audit trail creation from in-memory DB changes.
Facilitates integration of ultra-fast DragonflyDB with Kafka-based analytics and BI pipelines.</a:t>
            </a:r>
          </a:p>
        </p:txBody>
      </p:sp>
      <p:pic>
        <p:nvPicPr>
          <p:cNvPr id="6" name="Graphic 5">
            <a:extLst>
              <a:ext uri="{FF2B5EF4-FFF2-40B4-BE49-F238E27FC236}">
                <a16:creationId xmlns:a16="http://schemas.microsoft.com/office/drawing/2014/main" id="{39F4CCD5-D1C1-E5DE-F1FA-00C6682F666D}"/>
              </a:ext>
            </a:extLst>
          </p:cNvPr>
          <p:cNvPicPr>
            <a:picLocks noChangeAspect="1"/>
          </p:cNvPicPr>
          <p:nvPr>
            <p:custDataLst>
              <p:tags r:id="rId6"/>
            </p:custDataLst>
          </p:nvPr>
        </p:nvPicPr>
        <p:blipFill>
          <a:blip r:embed="rId13">
            <a:extLst>
              <a:ext uri="{96DAC541-7B7A-43D3-8B79-37D633B846F1}">
                <asvg:svgBlip xmlns:asvg="http://schemas.microsoft.com/office/drawing/2016/SVG/main" r:embed="rId14"/>
              </a:ext>
            </a:extLst>
          </a:blip>
          <a:stretch>
            <a:fillRect/>
          </a:stretch>
        </p:blipFill>
        <p:spPr>
          <a:xfrm>
            <a:off x="419098" y="1485900"/>
            <a:ext cx="320040" cy="320040"/>
          </a:xfrm>
          <a:prstGeom prst="rect">
            <a:avLst/>
          </a:prstGeom>
        </p:spPr>
      </p:pic>
      <p:pic>
        <p:nvPicPr>
          <p:cNvPr id="9" name="Graphic 8">
            <a:extLst>
              <a:ext uri="{FF2B5EF4-FFF2-40B4-BE49-F238E27FC236}">
                <a16:creationId xmlns:a16="http://schemas.microsoft.com/office/drawing/2014/main" id="{24C67AF2-3477-A971-9195-BD7CEC6E43F9}"/>
              </a:ext>
            </a:extLst>
          </p:cNvPr>
          <p:cNvPicPr>
            <a:picLocks noChangeAspect="1"/>
          </p:cNvPicPr>
          <p:nvPr>
            <p:custDataLst>
              <p:tags r:id="rId7"/>
            </p:custDataLst>
          </p:nvPr>
        </p:nvPicPr>
        <p:blipFill>
          <a:blip r:embed="rId15">
            <a:extLst>
              <a:ext uri="{96DAC541-7B7A-43D3-8B79-37D633B846F1}">
                <asvg:svgBlip xmlns:asvg="http://schemas.microsoft.com/office/drawing/2016/SVG/main" r:embed="rId16"/>
              </a:ext>
            </a:extLst>
          </a:blip>
          <a:stretch>
            <a:fillRect/>
          </a:stretch>
        </p:blipFill>
        <p:spPr>
          <a:xfrm>
            <a:off x="6172200" y="1485900"/>
            <a:ext cx="320040" cy="320040"/>
          </a:xfrm>
          <a:prstGeom prst="rect">
            <a:avLst/>
          </a:prstGeom>
        </p:spPr>
      </p:pic>
      <p:sp>
        <p:nvSpPr>
          <p:cNvPr id="5" name="Rectangle 4">
            <a:extLst>
              <a:ext uri="{FF2B5EF4-FFF2-40B4-BE49-F238E27FC236}">
                <a16:creationId xmlns:a16="http://schemas.microsoft.com/office/drawing/2014/main" id="{E3F403A0-6997-F796-C62F-608963E77F33}"/>
              </a:ext>
            </a:extLst>
          </p:cNvPr>
          <p:cNvSpPr/>
          <p:nvPr>
            <p:custDataLst>
              <p:tags r:id="rId8"/>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15" name="Group 14">
            <a:extLst>
              <a:ext uri="{FF2B5EF4-FFF2-40B4-BE49-F238E27FC236}">
                <a16:creationId xmlns:a16="http://schemas.microsoft.com/office/drawing/2014/main" id="{948E2A07-B60E-949E-B2A4-FA170C72A861}"/>
              </a:ext>
            </a:extLst>
          </p:cNvPr>
          <p:cNvGrpSpPr/>
          <p:nvPr>
            <p:custDataLst>
              <p:tags r:id="rId9"/>
            </p:custDataLst>
          </p:nvPr>
        </p:nvGrpSpPr>
        <p:grpSpPr>
          <a:xfrm>
            <a:off x="9440602" y="162617"/>
            <a:ext cx="2576145" cy="1301528"/>
            <a:chOff x="5326996" y="628184"/>
            <a:chExt cx="2576145" cy="1301528"/>
          </a:xfrm>
        </p:grpSpPr>
        <p:sp>
          <p:nvSpPr>
            <p:cNvPr id="16" name="Rounded Rectangle 15">
              <a:extLst>
                <a:ext uri="{FF2B5EF4-FFF2-40B4-BE49-F238E27FC236}">
                  <a16:creationId xmlns:a16="http://schemas.microsoft.com/office/drawing/2014/main" id="{74ABE943-F858-E687-C3C8-FE1DADC8F5C3}"/>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solidFill>
                  <a:srgbClr val="100F19"/>
                </a:solidFill>
              </a:endParaRPr>
            </a:p>
          </p:txBody>
        </p:sp>
        <p:pic>
          <p:nvPicPr>
            <p:cNvPr id="17" name="Graphic 16">
              <a:extLst>
                <a:ext uri="{FF2B5EF4-FFF2-40B4-BE49-F238E27FC236}">
                  <a16:creationId xmlns:a16="http://schemas.microsoft.com/office/drawing/2014/main" id="{80AEFFE5-192B-2113-864E-CBDD317A648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40548" y="734271"/>
              <a:ext cx="219238" cy="219238"/>
            </a:xfrm>
            <a:prstGeom prst="rect">
              <a:avLst/>
            </a:prstGeom>
          </p:spPr>
        </p:pic>
        <p:sp>
          <p:nvSpPr>
            <p:cNvPr id="18" name="Freeform 17">
              <a:extLst>
                <a:ext uri="{FF2B5EF4-FFF2-40B4-BE49-F238E27FC236}">
                  <a16:creationId xmlns:a16="http://schemas.microsoft.com/office/drawing/2014/main" id="{DCEDB023-B584-7CE6-975B-7AECABF3D2E1}"/>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noProof="1">
                <a:solidFill>
                  <a:srgbClr val="100F19"/>
                </a:solidFill>
              </a:endParaRPr>
            </a:p>
          </p:txBody>
        </p:sp>
      </p:grpSp>
      <p:sp>
        <p:nvSpPr>
          <p:cNvPr id="19" name="TextBox 18">
            <a:extLst>
              <a:ext uri="{FF2B5EF4-FFF2-40B4-BE49-F238E27FC236}">
                <a16:creationId xmlns:a16="http://schemas.microsoft.com/office/drawing/2014/main" id="{534AC230-BA4C-2138-3933-73AB2688B3B3}"/>
              </a:ext>
            </a:extLst>
          </p:cNvPr>
          <p:cNvSpPr txBox="1"/>
          <p:nvPr>
            <p:custDataLst>
              <p:tags r:id="rId10"/>
            </p:custDataLst>
          </p:nvPr>
        </p:nvSpPr>
        <p:spPr>
          <a:xfrm>
            <a:off x="9552588" y="542869"/>
            <a:ext cx="2351599" cy="825024"/>
          </a:xfrm>
          <a:prstGeom prst="rect">
            <a:avLst/>
          </a:prstGeom>
          <a:noFill/>
        </p:spPr>
        <p:txBody>
          <a:bodyPr wrap="square" lIns="0" tIns="45720" rIns="0" bIns="0" rtlCol="0">
            <a:normAutofit/>
          </a:bodyPr>
          <a:lstStyle/>
          <a:p>
            <a:r>
              <a:rPr lang="en-US" sz="1100" noProof="1">
                <a:solidFill>
                  <a:srgbClr val="100F19"/>
                </a:solidFill>
                <a:latin typeface="Franklin Gothic Book" panose="020B0503020102020204" pitchFamily="34" charset="0"/>
              </a:rPr>
              <a:t>Customize by adding specific connector configuration examples or sidecar implementation details relevant to your deployment.</a:t>
            </a:r>
          </a:p>
        </p:txBody>
      </p:sp>
      <p:sp>
        <p:nvSpPr>
          <p:cNvPr id="10" name="TextBox 9">
            <a:extLst>
              <a:ext uri="{FF2B5EF4-FFF2-40B4-BE49-F238E27FC236}">
                <a16:creationId xmlns:a16="http://schemas.microsoft.com/office/drawing/2014/main" id="{24EAB6D9-B4EF-D1A6-99ED-1421720275EA}"/>
              </a:ext>
            </a:extLst>
          </p:cNvPr>
          <p:cNvSpPr txBox="1"/>
          <p:nvPr>
            <p:custDataLst>
              <p:tags r:id="rId11"/>
            </p:custDataLst>
          </p:nvPr>
        </p:nvSpPr>
        <p:spPr>
          <a:xfrm>
            <a:off x="419100" y="249300"/>
            <a:ext cx="3581400" cy="414150"/>
          </a:xfrm>
          <a:prstGeom prst="rect">
            <a:avLst/>
          </a:prstGeom>
          <a:noFill/>
        </p:spPr>
        <p:txBody>
          <a:bodyPr wrap="square" lIns="0">
            <a:spAutoFit/>
          </a:bodyPr>
          <a:lstStyle/>
          <a:p>
            <a:r>
              <a:rPr lang="en-US" sz="1400" noProof="1">
                <a:solidFill>
                  <a:schemeClr val="tx2"/>
                </a:solidFill>
              </a:rPr>
              <a:t>Integration</a:t>
            </a:r>
          </a:p>
        </p:txBody>
      </p:sp>
    </p:spTree>
    <p:extLst>
      <p:ext uri="{BB962C8B-B14F-4D97-AF65-F5344CB8AC3E}">
        <p14:creationId xmlns:p14="http://schemas.microsoft.com/office/powerpoint/2010/main" val="234368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15184117-9641-8063-B76D-CF4725FD6519}"/>
              </a:ext>
            </a:extLst>
          </p:cNvPr>
          <p:cNvSpPr/>
          <p:nvPr/>
        </p:nvSpPr>
        <p:spPr>
          <a:xfrm>
            <a:off x="228601" y="1485900"/>
            <a:ext cx="2793216" cy="4742622"/>
          </a:xfrm>
          <a:prstGeom prst="roundRect">
            <a:avLst>
              <a:gd name="adj" fmla="val 319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1">
              <a:ln>
                <a:noFill/>
              </a:ln>
              <a:solidFill>
                <a:srgbClr val="FFFFFF"/>
              </a:solidFill>
              <a:effectLst/>
              <a:uLnTx/>
              <a:uFillTx/>
              <a:ea typeface="+mn-ea"/>
              <a:cs typeface="+mn-cs"/>
            </a:endParaRPr>
          </a:p>
        </p:txBody>
      </p:sp>
      <p:sp>
        <p:nvSpPr>
          <p:cNvPr id="9" name="Title 8">
            <a:extLst>
              <a:ext uri="{FF2B5EF4-FFF2-40B4-BE49-F238E27FC236}">
                <a16:creationId xmlns:a16="http://schemas.microsoft.com/office/drawing/2014/main" id="{2BB4C0C7-DEBB-7AD1-4AC6-84AB17EED7E7}"/>
              </a:ext>
            </a:extLst>
          </p:cNvPr>
          <p:cNvSpPr>
            <a:spLocks noGrp="1"/>
          </p:cNvSpPr>
          <p:nvPr>
            <p:ph type="title"/>
            <p:custDataLst>
              <p:tags r:id="rId1"/>
            </p:custDataLst>
          </p:nvPr>
        </p:nvSpPr>
        <p:spPr/>
        <p:txBody>
          <a:bodyPr lIns="0">
            <a:normAutofit/>
          </a:bodyPr>
          <a:lstStyle/>
          <a:p>
            <a:r>
              <a:rPr lang="en-US" noProof="1"/>
              <a:t>CI/CD Pipeline Overview</a:t>
            </a:r>
          </a:p>
        </p:txBody>
      </p:sp>
      <p:sp>
        <p:nvSpPr>
          <p:cNvPr id="8" name="Rectangle 7">
            <a:extLst>
              <a:ext uri="{FF2B5EF4-FFF2-40B4-BE49-F238E27FC236}">
                <a16:creationId xmlns:a16="http://schemas.microsoft.com/office/drawing/2014/main" id="{17342668-F254-BEDC-FD81-E074B31F722C}"/>
              </a:ext>
            </a:extLst>
          </p:cNvPr>
          <p:cNvSpPr/>
          <p:nvPr>
            <p:custDataLst>
              <p:tags r:id="rId2"/>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Franklin Gothic Book" panose="020B0503020102020204"/>
              <a:ea typeface="+mn-ea"/>
              <a:cs typeface="+mn-cs"/>
            </a:endParaRPr>
          </a:p>
        </p:txBody>
      </p:sp>
      <p:grpSp>
        <p:nvGrpSpPr>
          <p:cNvPr id="22" name="Group 21">
            <a:extLst>
              <a:ext uri="{FF2B5EF4-FFF2-40B4-BE49-F238E27FC236}">
                <a16:creationId xmlns:a16="http://schemas.microsoft.com/office/drawing/2014/main" id="{BF5E5B10-290F-A05A-F873-7847C5A99156}"/>
              </a:ext>
            </a:extLst>
          </p:cNvPr>
          <p:cNvGrpSpPr/>
          <p:nvPr>
            <p:custDataLst>
              <p:tags r:id="rId3"/>
            </p:custDataLst>
          </p:nvPr>
        </p:nvGrpSpPr>
        <p:grpSpPr>
          <a:xfrm>
            <a:off x="9440602" y="162617"/>
            <a:ext cx="2576145" cy="1301528"/>
            <a:chOff x="5326996" y="628184"/>
            <a:chExt cx="2576145" cy="1301528"/>
          </a:xfrm>
        </p:grpSpPr>
        <p:sp>
          <p:nvSpPr>
            <p:cNvPr id="23" name="Rounded Rectangle 22">
              <a:extLst>
                <a:ext uri="{FF2B5EF4-FFF2-40B4-BE49-F238E27FC236}">
                  <a16:creationId xmlns:a16="http://schemas.microsoft.com/office/drawing/2014/main" id="{BAB44C41-225C-3B25-F51C-BA60A6C005A8}"/>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solidFill>
                  <a:srgbClr val="100F19"/>
                </a:solidFill>
              </a:endParaRPr>
            </a:p>
          </p:txBody>
        </p:sp>
        <p:pic>
          <p:nvPicPr>
            <p:cNvPr id="24" name="Graphic 23">
              <a:extLst>
                <a:ext uri="{FF2B5EF4-FFF2-40B4-BE49-F238E27FC236}">
                  <a16:creationId xmlns:a16="http://schemas.microsoft.com/office/drawing/2014/main" id="{882E334B-3DCF-1BBE-70D7-742E1D1988E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440548" y="734271"/>
              <a:ext cx="219238" cy="219238"/>
            </a:xfrm>
            <a:prstGeom prst="rect">
              <a:avLst/>
            </a:prstGeom>
          </p:spPr>
        </p:pic>
        <p:sp>
          <p:nvSpPr>
            <p:cNvPr id="25" name="Freeform 24">
              <a:extLst>
                <a:ext uri="{FF2B5EF4-FFF2-40B4-BE49-F238E27FC236}">
                  <a16:creationId xmlns:a16="http://schemas.microsoft.com/office/drawing/2014/main" id="{5F8DF2F2-D82A-B513-8168-12A0D576F0D6}"/>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noProof="1">
                <a:solidFill>
                  <a:srgbClr val="100F19"/>
                </a:solidFill>
              </a:endParaRPr>
            </a:p>
          </p:txBody>
        </p:sp>
      </p:grpSp>
      <p:sp>
        <p:nvSpPr>
          <p:cNvPr id="26" name="TextBox 25">
            <a:extLst>
              <a:ext uri="{FF2B5EF4-FFF2-40B4-BE49-F238E27FC236}">
                <a16:creationId xmlns:a16="http://schemas.microsoft.com/office/drawing/2014/main" id="{737FC44B-065E-6F05-AC46-3135E5C9DBC5}"/>
              </a:ext>
            </a:extLst>
          </p:cNvPr>
          <p:cNvSpPr txBox="1"/>
          <p:nvPr>
            <p:custDataLst>
              <p:tags r:id="rId4"/>
            </p:custDataLst>
          </p:nvPr>
        </p:nvSpPr>
        <p:spPr>
          <a:xfrm>
            <a:off x="9552588" y="542869"/>
            <a:ext cx="2351599" cy="825024"/>
          </a:xfrm>
          <a:prstGeom prst="rect">
            <a:avLst/>
          </a:prstGeom>
          <a:noFill/>
        </p:spPr>
        <p:txBody>
          <a:bodyPr wrap="square" lIns="0" tIns="45720" rIns="0" bIns="0" rtlCol="0">
            <a:normAutofit/>
          </a:bodyPr>
          <a:lstStyle/>
          <a:p>
            <a:r>
              <a:rPr lang="en-US" sz="1100" noProof="1">
                <a:solidFill>
                  <a:srgbClr val="100F19"/>
                </a:solidFill>
                <a:latin typeface="Franklin Gothic Book" panose="020B0503020102020204" pitchFamily="34" charset="0"/>
              </a:rPr>
              <a:t>Customize this slide by adding your own CI/CD toolchain details or specific pipeline steps relevant to your organization’s deployment process.</a:t>
            </a:r>
          </a:p>
        </p:txBody>
      </p:sp>
      <p:sp>
        <p:nvSpPr>
          <p:cNvPr id="17" name="TextBox 16">
            <a:extLst>
              <a:ext uri="{FF2B5EF4-FFF2-40B4-BE49-F238E27FC236}">
                <a16:creationId xmlns:a16="http://schemas.microsoft.com/office/drawing/2014/main" id="{07C1CD28-822E-FE02-B444-387C61A143DB}"/>
              </a:ext>
            </a:extLst>
          </p:cNvPr>
          <p:cNvSpPr txBox="1"/>
          <p:nvPr>
            <p:custDataLst>
              <p:tags r:id="rId5"/>
            </p:custDataLst>
          </p:nvPr>
        </p:nvSpPr>
        <p:spPr>
          <a:xfrm>
            <a:off x="419100" y="249300"/>
            <a:ext cx="3581400" cy="414150"/>
          </a:xfrm>
          <a:prstGeom prst="rect">
            <a:avLst/>
          </a:prstGeom>
          <a:noFill/>
        </p:spPr>
        <p:txBody>
          <a:bodyPr wrap="square" lIns="0">
            <a:spAutoFit/>
          </a:bodyPr>
          <a:lstStyle/>
          <a:p>
            <a:r>
              <a:rPr lang="en-US" sz="1400" noProof="1">
                <a:solidFill>
                  <a:schemeClr val="tx2"/>
                </a:solidFill>
              </a:rPr>
              <a:t>CI/CD</a:t>
            </a:r>
          </a:p>
        </p:txBody>
      </p:sp>
      <p:sp>
        <p:nvSpPr>
          <p:cNvPr id="20" name="Rounded Rectangle 19">
            <a:extLst>
              <a:ext uri="{FF2B5EF4-FFF2-40B4-BE49-F238E27FC236}">
                <a16:creationId xmlns:a16="http://schemas.microsoft.com/office/drawing/2014/main" id="{AA1CCAC8-55BD-2E64-327C-CD65C381DDD9}"/>
              </a:ext>
            </a:extLst>
          </p:cNvPr>
          <p:cNvSpPr/>
          <p:nvPr/>
        </p:nvSpPr>
        <p:spPr>
          <a:xfrm>
            <a:off x="3209129" y="1485900"/>
            <a:ext cx="2793216" cy="4742622"/>
          </a:xfrm>
          <a:prstGeom prst="roundRect">
            <a:avLst>
              <a:gd name="adj" fmla="val 319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1">
              <a:ln>
                <a:noFill/>
              </a:ln>
              <a:solidFill>
                <a:srgbClr val="FFFFFF"/>
              </a:solidFill>
              <a:effectLst/>
              <a:uLnTx/>
              <a:uFillTx/>
              <a:ea typeface="+mn-ea"/>
              <a:cs typeface="+mn-cs"/>
            </a:endParaRPr>
          </a:p>
        </p:txBody>
      </p:sp>
      <p:sp>
        <p:nvSpPr>
          <p:cNvPr id="21" name="Rounded Rectangle 20">
            <a:extLst>
              <a:ext uri="{FF2B5EF4-FFF2-40B4-BE49-F238E27FC236}">
                <a16:creationId xmlns:a16="http://schemas.microsoft.com/office/drawing/2014/main" id="{3B15373E-3D73-DB00-965C-4865D82BD170}"/>
              </a:ext>
            </a:extLst>
          </p:cNvPr>
          <p:cNvSpPr/>
          <p:nvPr/>
        </p:nvSpPr>
        <p:spPr>
          <a:xfrm>
            <a:off x="6189658" y="1485900"/>
            <a:ext cx="2793216" cy="4742622"/>
          </a:xfrm>
          <a:prstGeom prst="roundRect">
            <a:avLst>
              <a:gd name="adj" fmla="val 319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1">
              <a:ln>
                <a:noFill/>
              </a:ln>
              <a:solidFill>
                <a:srgbClr val="FFFFFF"/>
              </a:solidFill>
              <a:effectLst/>
              <a:uLnTx/>
              <a:uFillTx/>
              <a:ea typeface="+mn-ea"/>
              <a:cs typeface="+mn-cs"/>
            </a:endParaRPr>
          </a:p>
        </p:txBody>
      </p:sp>
      <p:sp>
        <p:nvSpPr>
          <p:cNvPr id="27" name="Rounded Rectangle 26">
            <a:extLst>
              <a:ext uri="{FF2B5EF4-FFF2-40B4-BE49-F238E27FC236}">
                <a16:creationId xmlns:a16="http://schemas.microsoft.com/office/drawing/2014/main" id="{D5FE7202-56B4-FA0D-585E-37B95245875D}"/>
              </a:ext>
            </a:extLst>
          </p:cNvPr>
          <p:cNvSpPr/>
          <p:nvPr/>
        </p:nvSpPr>
        <p:spPr>
          <a:xfrm>
            <a:off x="9170185" y="1485900"/>
            <a:ext cx="2793216" cy="4742622"/>
          </a:xfrm>
          <a:prstGeom prst="roundRect">
            <a:avLst>
              <a:gd name="adj" fmla="val 319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1">
              <a:ln>
                <a:noFill/>
              </a:ln>
              <a:solidFill>
                <a:srgbClr val="FFFFFF"/>
              </a:solidFill>
              <a:effectLst/>
              <a:uLnTx/>
              <a:uFillTx/>
              <a:ea typeface="+mn-ea"/>
              <a:cs typeface="+mn-cs"/>
            </a:endParaRPr>
          </a:p>
        </p:txBody>
      </p:sp>
      <p:sp>
        <p:nvSpPr>
          <p:cNvPr id="42" name="Content Placeholder 9">
            <a:extLst>
              <a:ext uri="{FF2B5EF4-FFF2-40B4-BE49-F238E27FC236}">
                <a16:creationId xmlns:a16="http://schemas.microsoft.com/office/drawing/2014/main" id="{856A0C17-048F-C3FF-A94C-FD838784FA56}"/>
              </a:ext>
            </a:extLst>
          </p:cNvPr>
          <p:cNvSpPr txBox="1">
            <a:spLocks/>
          </p:cNvSpPr>
          <p:nvPr>
            <p:custDataLst>
              <p:tags r:id="rId6"/>
            </p:custDataLst>
          </p:nvPr>
        </p:nvSpPr>
        <p:spPr>
          <a:xfrm>
            <a:off x="419101" y="2743200"/>
            <a:ext cx="2443371" cy="1887657"/>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latin typeface="Aptos" panose="02110004020202020204"/>
                <a:ea typeface="+mn-ea"/>
                <a:cs typeface="Arial" panose="020B0604020202020204" pitchFamily="34" charset="0"/>
              </a:rPr>
              <a:t>Run Kubernetes manifest validation (kubeval/kubeconform), Helm linting, and YAML linting to ensure manifests and charts are syntactically correct and compliant before deployment.</a:t>
            </a:r>
          </a:p>
        </p:txBody>
      </p:sp>
      <p:sp>
        <p:nvSpPr>
          <p:cNvPr id="43" name="Content Placeholder 10">
            <a:extLst>
              <a:ext uri="{FF2B5EF4-FFF2-40B4-BE49-F238E27FC236}">
                <a16:creationId xmlns:a16="http://schemas.microsoft.com/office/drawing/2014/main" id="{E7475A38-63F3-AC79-9AF5-D06F9F438547}"/>
              </a:ext>
            </a:extLst>
          </p:cNvPr>
          <p:cNvSpPr txBox="1">
            <a:spLocks/>
          </p:cNvSpPr>
          <p:nvPr>
            <p:custDataLst>
              <p:tags r:id="rId7"/>
            </p:custDataLst>
          </p:nvPr>
        </p:nvSpPr>
        <p:spPr>
          <a:xfrm>
            <a:off x="3384051" y="2743200"/>
            <a:ext cx="2443371" cy="1887657"/>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latin typeface="Aptos" panose="02110004020202020204"/>
                <a:ea typeface="+mn-ea"/>
                <a:cs typeface="Arial" panose="020B0604020202020204" pitchFamily="34" charset="0"/>
              </a:rPr>
              <a:t>Build container images for helper tools like tenant controllers, then render Helm and Kustomize templates for each PoP environment, producing deployable artifacts for CI stages.</a:t>
            </a:r>
          </a:p>
        </p:txBody>
      </p:sp>
      <p:sp>
        <p:nvSpPr>
          <p:cNvPr id="44" name="Text Placeholder 12">
            <a:extLst>
              <a:ext uri="{FF2B5EF4-FFF2-40B4-BE49-F238E27FC236}">
                <a16:creationId xmlns:a16="http://schemas.microsoft.com/office/drawing/2014/main" id="{26281365-D23D-DD40-D562-34F2A13CB561}"/>
              </a:ext>
            </a:extLst>
          </p:cNvPr>
          <p:cNvSpPr txBox="1">
            <a:spLocks/>
          </p:cNvSpPr>
          <p:nvPr>
            <p:custDataLst>
              <p:tags r:id="rId8"/>
            </p:custDataLst>
          </p:nvPr>
        </p:nvSpPr>
        <p:spPr>
          <a:xfrm>
            <a:off x="419100" y="2095017"/>
            <a:ext cx="2443371" cy="640080"/>
          </a:xfrm>
          <a:prstGeom prst="rect">
            <a:avLst/>
          </a:prstGeom>
        </p:spPr>
        <p:txBody>
          <a:bodyPr vert="horz" lIns="0" tIns="45720" rIns="91440" bIns="45720" rtlCol="0" anchor="t">
            <a:noAutofit/>
          </a:bodyPr>
          <a:lstStyle>
            <a:defPPr>
              <a:defRPr lang="en-US"/>
            </a:defPPr>
            <a:lvl1pPr marR="0" lvl="0" indent="9525" defTabSz="914354" fontAlgn="auto">
              <a:lnSpc>
                <a:spcPct val="100000"/>
              </a:lnSpc>
              <a:spcBef>
                <a:spcPts val="1200"/>
              </a:spcBef>
              <a:spcAft>
                <a:spcPts val="0"/>
              </a:spcAft>
              <a:buClrTx/>
              <a:buSzTx/>
              <a:buFont typeface="Arial" panose="020B0604020202020204" pitchFamily="34" charset="0"/>
              <a:buNone/>
              <a:tabLst/>
              <a:defRPr kumimoji="0" sz="1600" b="1" i="0" u="none" strike="noStrike" cap="none" spc="0" normalizeH="0" baseline="0">
                <a:ln>
                  <a:noFill/>
                </a:ln>
                <a:effectLst/>
                <a:uLnTx/>
                <a:uFillTx/>
                <a:latin typeface="+mj-lt"/>
                <a:cs typeface="Arial" panose="020B0604020202020204" pitchFamily="34" charset="0"/>
              </a:defRPr>
            </a:lvl1pPr>
            <a:lvl2pPr marL="457178" indent="0" defTabSz="914354">
              <a:lnSpc>
                <a:spcPct val="150000"/>
              </a:lnSpc>
              <a:spcBef>
                <a:spcPts val="1200"/>
              </a:spcBef>
              <a:buFont typeface="Arial" panose="020B0604020202020204" pitchFamily="34" charset="0"/>
              <a:buNone/>
              <a:tabLst/>
              <a:defRPr sz="2000" b="1">
                <a:cs typeface="Arial" panose="020B0604020202020204" pitchFamily="34" charset="0"/>
              </a:defRPr>
            </a:lvl2pPr>
            <a:lvl3pPr marL="914354" indent="0" defTabSz="914354">
              <a:lnSpc>
                <a:spcPct val="150000"/>
              </a:lnSpc>
              <a:spcBef>
                <a:spcPts val="1200"/>
              </a:spcBef>
              <a:buFont typeface="Arial" panose="020B0604020202020204" pitchFamily="34" charset="0"/>
              <a:buNone/>
              <a:tabLst/>
              <a:defRPr b="1">
                <a:cs typeface="Arial" panose="020B0604020202020204" pitchFamily="34" charset="0"/>
              </a:defRPr>
            </a:lvl3pPr>
            <a:lvl4pPr marL="1371532" indent="0" defTabSz="914354">
              <a:lnSpc>
                <a:spcPct val="150000"/>
              </a:lnSpc>
              <a:spcBef>
                <a:spcPts val="1200"/>
              </a:spcBef>
              <a:buFont typeface="Arial" panose="020B0604020202020204" pitchFamily="34" charset="0"/>
              <a:buNone/>
              <a:tabLst/>
              <a:defRPr sz="1600" b="1">
                <a:cs typeface="Arial" panose="020B0604020202020204" pitchFamily="34" charset="0"/>
              </a:defRPr>
            </a:lvl4pPr>
            <a:lvl5pPr marL="1828709" indent="0" defTabSz="914354">
              <a:lnSpc>
                <a:spcPct val="150000"/>
              </a:lnSpc>
              <a:spcBef>
                <a:spcPts val="1200"/>
              </a:spcBef>
              <a:buFont typeface="Arial" panose="020B0604020202020204" pitchFamily="34" charset="0"/>
              <a:buNone/>
              <a:tabLst/>
              <a:defRPr sz="1600" b="1">
                <a:cs typeface="Arial" panose="020B0604020202020204" pitchFamily="34" charset="0"/>
              </a:defRPr>
            </a:lvl5pPr>
            <a:lvl6pPr marL="2285886" indent="0" defTabSz="914354">
              <a:lnSpc>
                <a:spcPct val="90000"/>
              </a:lnSpc>
              <a:spcBef>
                <a:spcPts val="500"/>
              </a:spcBef>
              <a:buFont typeface="Arial" panose="020B0604020202020204" pitchFamily="34" charset="0"/>
              <a:buNone/>
              <a:defRPr sz="1600" b="1"/>
            </a:lvl6pPr>
            <a:lvl7pPr marL="2743062" indent="0" defTabSz="914354">
              <a:lnSpc>
                <a:spcPct val="90000"/>
              </a:lnSpc>
              <a:spcBef>
                <a:spcPts val="500"/>
              </a:spcBef>
              <a:buFont typeface="Arial" panose="020B0604020202020204" pitchFamily="34" charset="0"/>
              <a:buNone/>
              <a:defRPr sz="1600" b="1"/>
            </a:lvl7pPr>
            <a:lvl8pPr marL="3200240" indent="0" defTabSz="914354">
              <a:lnSpc>
                <a:spcPct val="90000"/>
              </a:lnSpc>
              <a:spcBef>
                <a:spcPts val="500"/>
              </a:spcBef>
              <a:buFont typeface="Arial" panose="020B0604020202020204" pitchFamily="34" charset="0"/>
              <a:buNone/>
              <a:defRPr sz="1600" b="1"/>
            </a:lvl8pPr>
            <a:lvl9pPr marL="3657418" indent="0" defTabSz="914354">
              <a:lnSpc>
                <a:spcPct val="90000"/>
              </a:lnSpc>
              <a:spcBef>
                <a:spcPts val="500"/>
              </a:spcBef>
              <a:buFont typeface="Arial" panose="020B0604020202020204" pitchFamily="34" charset="0"/>
              <a:buNone/>
              <a:defRPr sz="1600" b="1"/>
            </a:lvl9pPr>
          </a:lstStyle>
          <a:p>
            <a:r>
              <a:rPr lang="en-US" noProof="1"/>
              <a:t>Validate</a:t>
            </a:r>
          </a:p>
        </p:txBody>
      </p:sp>
      <p:sp>
        <p:nvSpPr>
          <p:cNvPr id="45" name="Text Placeholder 13">
            <a:extLst>
              <a:ext uri="{FF2B5EF4-FFF2-40B4-BE49-F238E27FC236}">
                <a16:creationId xmlns:a16="http://schemas.microsoft.com/office/drawing/2014/main" id="{28BF9CC3-DBE7-4E54-2A7E-8175B9A19F99}"/>
              </a:ext>
            </a:extLst>
          </p:cNvPr>
          <p:cNvSpPr txBox="1">
            <a:spLocks/>
          </p:cNvSpPr>
          <p:nvPr>
            <p:custDataLst>
              <p:tags r:id="rId9"/>
            </p:custDataLst>
          </p:nvPr>
        </p:nvSpPr>
        <p:spPr>
          <a:xfrm>
            <a:off x="3384051" y="2095017"/>
            <a:ext cx="2443371" cy="640080"/>
          </a:xfrm>
          <a:prstGeom prst="rect">
            <a:avLst/>
          </a:prstGeom>
        </p:spPr>
        <p:txBody>
          <a:bodyPr vert="horz" lIns="0" tIns="45720" rIns="91440" bIns="45720" rtlCol="0" anchor="t">
            <a:noAutofit/>
          </a:bodyPr>
          <a:lstStyle>
            <a:defPPr>
              <a:defRPr lang="en-US"/>
            </a:defPPr>
            <a:lvl1pPr marR="0" lvl="0" indent="9525" defTabSz="914354" fontAlgn="auto">
              <a:lnSpc>
                <a:spcPct val="100000"/>
              </a:lnSpc>
              <a:spcBef>
                <a:spcPts val="1200"/>
              </a:spcBef>
              <a:spcAft>
                <a:spcPts val="0"/>
              </a:spcAft>
              <a:buClrTx/>
              <a:buSzTx/>
              <a:buFont typeface="Arial" panose="020B0604020202020204" pitchFamily="34" charset="0"/>
              <a:buNone/>
              <a:tabLst/>
              <a:defRPr kumimoji="0" sz="1600" b="1" i="0" u="none" strike="noStrike" cap="none" spc="0" normalizeH="0" baseline="0">
                <a:ln>
                  <a:noFill/>
                </a:ln>
                <a:effectLst/>
                <a:uLnTx/>
                <a:uFillTx/>
                <a:latin typeface="+mj-lt"/>
                <a:cs typeface="Arial" panose="020B0604020202020204" pitchFamily="34" charset="0"/>
              </a:defRPr>
            </a:lvl1pPr>
            <a:lvl2pPr marL="457178" indent="0" defTabSz="914354">
              <a:lnSpc>
                <a:spcPct val="150000"/>
              </a:lnSpc>
              <a:spcBef>
                <a:spcPts val="1200"/>
              </a:spcBef>
              <a:buFont typeface="Arial" panose="020B0604020202020204" pitchFamily="34" charset="0"/>
              <a:buNone/>
              <a:tabLst/>
              <a:defRPr sz="2000" b="1">
                <a:cs typeface="Arial" panose="020B0604020202020204" pitchFamily="34" charset="0"/>
              </a:defRPr>
            </a:lvl2pPr>
            <a:lvl3pPr marL="914354" indent="0" defTabSz="914354">
              <a:lnSpc>
                <a:spcPct val="150000"/>
              </a:lnSpc>
              <a:spcBef>
                <a:spcPts val="1200"/>
              </a:spcBef>
              <a:buFont typeface="Arial" panose="020B0604020202020204" pitchFamily="34" charset="0"/>
              <a:buNone/>
              <a:tabLst/>
              <a:defRPr b="1">
                <a:cs typeface="Arial" panose="020B0604020202020204" pitchFamily="34" charset="0"/>
              </a:defRPr>
            </a:lvl3pPr>
            <a:lvl4pPr marL="1371532" indent="0" defTabSz="914354">
              <a:lnSpc>
                <a:spcPct val="150000"/>
              </a:lnSpc>
              <a:spcBef>
                <a:spcPts val="1200"/>
              </a:spcBef>
              <a:buFont typeface="Arial" panose="020B0604020202020204" pitchFamily="34" charset="0"/>
              <a:buNone/>
              <a:tabLst/>
              <a:defRPr sz="1600" b="1">
                <a:cs typeface="Arial" panose="020B0604020202020204" pitchFamily="34" charset="0"/>
              </a:defRPr>
            </a:lvl4pPr>
            <a:lvl5pPr marL="1828709" indent="0" defTabSz="914354">
              <a:lnSpc>
                <a:spcPct val="150000"/>
              </a:lnSpc>
              <a:spcBef>
                <a:spcPts val="1200"/>
              </a:spcBef>
              <a:buFont typeface="Arial" panose="020B0604020202020204" pitchFamily="34" charset="0"/>
              <a:buNone/>
              <a:tabLst/>
              <a:defRPr sz="1600" b="1">
                <a:cs typeface="Arial" panose="020B0604020202020204" pitchFamily="34" charset="0"/>
              </a:defRPr>
            </a:lvl5pPr>
            <a:lvl6pPr marL="2285886" indent="0" defTabSz="914354">
              <a:lnSpc>
                <a:spcPct val="90000"/>
              </a:lnSpc>
              <a:spcBef>
                <a:spcPts val="500"/>
              </a:spcBef>
              <a:buFont typeface="Arial" panose="020B0604020202020204" pitchFamily="34" charset="0"/>
              <a:buNone/>
              <a:defRPr sz="1600" b="1"/>
            </a:lvl6pPr>
            <a:lvl7pPr marL="2743062" indent="0" defTabSz="914354">
              <a:lnSpc>
                <a:spcPct val="90000"/>
              </a:lnSpc>
              <a:spcBef>
                <a:spcPts val="500"/>
              </a:spcBef>
              <a:buFont typeface="Arial" panose="020B0604020202020204" pitchFamily="34" charset="0"/>
              <a:buNone/>
              <a:defRPr sz="1600" b="1"/>
            </a:lvl7pPr>
            <a:lvl8pPr marL="3200240" indent="0" defTabSz="914354">
              <a:lnSpc>
                <a:spcPct val="90000"/>
              </a:lnSpc>
              <a:spcBef>
                <a:spcPts val="500"/>
              </a:spcBef>
              <a:buFont typeface="Arial" panose="020B0604020202020204" pitchFamily="34" charset="0"/>
              <a:buNone/>
              <a:defRPr sz="1600" b="1"/>
            </a:lvl8pPr>
            <a:lvl9pPr marL="3657418" indent="0" defTabSz="914354">
              <a:lnSpc>
                <a:spcPct val="90000"/>
              </a:lnSpc>
              <a:spcBef>
                <a:spcPts val="500"/>
              </a:spcBef>
              <a:buFont typeface="Arial" panose="020B0604020202020204" pitchFamily="34" charset="0"/>
              <a:buNone/>
              <a:defRPr sz="1600" b="1"/>
            </a:lvl9pPr>
          </a:lstStyle>
          <a:p>
            <a:r>
              <a:rPr lang="en-US" noProof="1"/>
              <a:t>Build &amp; Package</a:t>
            </a:r>
          </a:p>
        </p:txBody>
      </p:sp>
      <p:sp>
        <p:nvSpPr>
          <p:cNvPr id="46" name="Content Placeholder 11">
            <a:extLst>
              <a:ext uri="{FF2B5EF4-FFF2-40B4-BE49-F238E27FC236}">
                <a16:creationId xmlns:a16="http://schemas.microsoft.com/office/drawing/2014/main" id="{0AB3DBE8-C3CF-68B1-7C89-060D7503B342}"/>
              </a:ext>
            </a:extLst>
          </p:cNvPr>
          <p:cNvSpPr txBox="1">
            <a:spLocks/>
          </p:cNvSpPr>
          <p:nvPr>
            <p:custDataLst>
              <p:tags r:id="rId10"/>
            </p:custDataLst>
          </p:nvPr>
        </p:nvSpPr>
        <p:spPr>
          <a:xfrm>
            <a:off x="6364580" y="2743200"/>
            <a:ext cx="2443371" cy="1887657"/>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latin typeface="Aptos" panose="02110004020202020204"/>
                <a:ea typeface="+mn-ea"/>
                <a:cs typeface="Arial" panose="020B0604020202020204" pitchFamily="34" charset="0"/>
              </a:rPr>
              <a:t>Apply manifests and Helm releases to the target Kubernetes clusters using environment-specific kubeconfigs and Argo CD or kubectl, enabling automated rollout to each PoP.</a:t>
            </a:r>
          </a:p>
        </p:txBody>
      </p:sp>
      <p:sp>
        <p:nvSpPr>
          <p:cNvPr id="47" name="Content Placeholder 1">
            <a:extLst>
              <a:ext uri="{FF2B5EF4-FFF2-40B4-BE49-F238E27FC236}">
                <a16:creationId xmlns:a16="http://schemas.microsoft.com/office/drawing/2014/main" id="{EE8CD023-2249-2B70-DF77-A0188A286FE4}"/>
              </a:ext>
            </a:extLst>
          </p:cNvPr>
          <p:cNvSpPr txBox="1">
            <a:spLocks/>
          </p:cNvSpPr>
          <p:nvPr>
            <p:custDataLst>
              <p:tags r:id="rId11"/>
            </p:custDataLst>
          </p:nvPr>
        </p:nvSpPr>
        <p:spPr>
          <a:xfrm>
            <a:off x="9345107" y="2743200"/>
            <a:ext cx="2443371" cy="1887657"/>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latin typeface="Aptos" panose="02110004020202020204"/>
                <a:ea typeface="+mn-ea"/>
                <a:cs typeface="Arial" panose="020B0604020202020204" pitchFamily="34" charset="0"/>
              </a:rPr>
              <a:t>Tag releases in Git, update Helm chart versions, and promote stable builds to production branches, ensuring traceability and consistent versioning across environments.</a:t>
            </a:r>
          </a:p>
        </p:txBody>
      </p:sp>
      <p:sp>
        <p:nvSpPr>
          <p:cNvPr id="48" name="Text Placeholder 14">
            <a:extLst>
              <a:ext uri="{FF2B5EF4-FFF2-40B4-BE49-F238E27FC236}">
                <a16:creationId xmlns:a16="http://schemas.microsoft.com/office/drawing/2014/main" id="{180EC02D-8F66-9316-9551-C8063656E9BE}"/>
              </a:ext>
            </a:extLst>
          </p:cNvPr>
          <p:cNvSpPr txBox="1">
            <a:spLocks/>
          </p:cNvSpPr>
          <p:nvPr>
            <p:custDataLst>
              <p:tags r:id="rId12"/>
            </p:custDataLst>
          </p:nvPr>
        </p:nvSpPr>
        <p:spPr>
          <a:xfrm>
            <a:off x="6364580" y="2095017"/>
            <a:ext cx="2443371" cy="640080"/>
          </a:xfrm>
          <a:prstGeom prst="rect">
            <a:avLst/>
          </a:prstGeom>
        </p:spPr>
        <p:txBody>
          <a:bodyPr vert="horz" lIns="0" tIns="45720" rIns="91440" bIns="45720" rtlCol="0" anchor="t">
            <a:noAutofit/>
          </a:bodyPr>
          <a:lstStyle>
            <a:defPPr>
              <a:defRPr lang="en-US"/>
            </a:defPPr>
            <a:lvl1pPr marR="0" lvl="0" indent="9525" defTabSz="914354" fontAlgn="auto">
              <a:lnSpc>
                <a:spcPct val="100000"/>
              </a:lnSpc>
              <a:spcBef>
                <a:spcPts val="1200"/>
              </a:spcBef>
              <a:spcAft>
                <a:spcPts val="0"/>
              </a:spcAft>
              <a:buClrTx/>
              <a:buSzTx/>
              <a:buFont typeface="Arial" panose="020B0604020202020204" pitchFamily="34" charset="0"/>
              <a:buNone/>
              <a:tabLst/>
              <a:defRPr kumimoji="0" sz="1600" b="1" i="0" u="none" strike="noStrike" cap="none" spc="0" normalizeH="0" baseline="0">
                <a:ln>
                  <a:noFill/>
                </a:ln>
                <a:effectLst/>
                <a:uLnTx/>
                <a:uFillTx/>
                <a:latin typeface="+mj-lt"/>
                <a:cs typeface="Arial" panose="020B0604020202020204" pitchFamily="34" charset="0"/>
              </a:defRPr>
            </a:lvl1pPr>
            <a:lvl2pPr marL="457178" indent="0" defTabSz="914354">
              <a:lnSpc>
                <a:spcPct val="150000"/>
              </a:lnSpc>
              <a:spcBef>
                <a:spcPts val="1200"/>
              </a:spcBef>
              <a:buFont typeface="Arial" panose="020B0604020202020204" pitchFamily="34" charset="0"/>
              <a:buNone/>
              <a:tabLst/>
              <a:defRPr sz="2000" b="1">
                <a:cs typeface="Arial" panose="020B0604020202020204" pitchFamily="34" charset="0"/>
              </a:defRPr>
            </a:lvl2pPr>
            <a:lvl3pPr marL="914354" indent="0" defTabSz="914354">
              <a:lnSpc>
                <a:spcPct val="150000"/>
              </a:lnSpc>
              <a:spcBef>
                <a:spcPts val="1200"/>
              </a:spcBef>
              <a:buFont typeface="Arial" panose="020B0604020202020204" pitchFamily="34" charset="0"/>
              <a:buNone/>
              <a:tabLst/>
              <a:defRPr b="1">
                <a:cs typeface="Arial" panose="020B0604020202020204" pitchFamily="34" charset="0"/>
              </a:defRPr>
            </a:lvl3pPr>
            <a:lvl4pPr marL="1371532" indent="0" defTabSz="914354">
              <a:lnSpc>
                <a:spcPct val="150000"/>
              </a:lnSpc>
              <a:spcBef>
                <a:spcPts val="1200"/>
              </a:spcBef>
              <a:buFont typeface="Arial" panose="020B0604020202020204" pitchFamily="34" charset="0"/>
              <a:buNone/>
              <a:tabLst/>
              <a:defRPr sz="1600" b="1">
                <a:cs typeface="Arial" panose="020B0604020202020204" pitchFamily="34" charset="0"/>
              </a:defRPr>
            </a:lvl4pPr>
            <a:lvl5pPr marL="1828709" indent="0" defTabSz="914354">
              <a:lnSpc>
                <a:spcPct val="150000"/>
              </a:lnSpc>
              <a:spcBef>
                <a:spcPts val="1200"/>
              </a:spcBef>
              <a:buFont typeface="Arial" panose="020B0604020202020204" pitchFamily="34" charset="0"/>
              <a:buNone/>
              <a:tabLst/>
              <a:defRPr sz="1600" b="1">
                <a:cs typeface="Arial" panose="020B0604020202020204" pitchFamily="34" charset="0"/>
              </a:defRPr>
            </a:lvl5pPr>
            <a:lvl6pPr marL="2285886" indent="0" defTabSz="914354">
              <a:lnSpc>
                <a:spcPct val="90000"/>
              </a:lnSpc>
              <a:spcBef>
                <a:spcPts val="500"/>
              </a:spcBef>
              <a:buFont typeface="Arial" panose="020B0604020202020204" pitchFamily="34" charset="0"/>
              <a:buNone/>
              <a:defRPr sz="1600" b="1"/>
            </a:lvl6pPr>
            <a:lvl7pPr marL="2743062" indent="0" defTabSz="914354">
              <a:lnSpc>
                <a:spcPct val="90000"/>
              </a:lnSpc>
              <a:spcBef>
                <a:spcPts val="500"/>
              </a:spcBef>
              <a:buFont typeface="Arial" panose="020B0604020202020204" pitchFamily="34" charset="0"/>
              <a:buNone/>
              <a:defRPr sz="1600" b="1"/>
            </a:lvl7pPr>
            <a:lvl8pPr marL="3200240" indent="0" defTabSz="914354">
              <a:lnSpc>
                <a:spcPct val="90000"/>
              </a:lnSpc>
              <a:spcBef>
                <a:spcPts val="500"/>
              </a:spcBef>
              <a:buFont typeface="Arial" panose="020B0604020202020204" pitchFamily="34" charset="0"/>
              <a:buNone/>
              <a:defRPr sz="1600" b="1"/>
            </a:lvl8pPr>
            <a:lvl9pPr marL="3657418" indent="0" defTabSz="914354">
              <a:lnSpc>
                <a:spcPct val="90000"/>
              </a:lnSpc>
              <a:spcBef>
                <a:spcPts val="500"/>
              </a:spcBef>
              <a:buFont typeface="Arial" panose="020B0604020202020204" pitchFamily="34" charset="0"/>
              <a:buNone/>
              <a:defRPr sz="1600" b="1"/>
            </a:lvl9pPr>
          </a:lstStyle>
          <a:p>
            <a:r>
              <a:rPr lang="en-US" noProof="1"/>
              <a:t>Deploy</a:t>
            </a:r>
          </a:p>
        </p:txBody>
      </p:sp>
      <p:sp>
        <p:nvSpPr>
          <p:cNvPr id="49" name="Text Placeholder 2">
            <a:extLst>
              <a:ext uri="{FF2B5EF4-FFF2-40B4-BE49-F238E27FC236}">
                <a16:creationId xmlns:a16="http://schemas.microsoft.com/office/drawing/2014/main" id="{6ED331EB-206D-ADC9-BC8F-75F6ECB771DE}"/>
              </a:ext>
            </a:extLst>
          </p:cNvPr>
          <p:cNvSpPr txBox="1">
            <a:spLocks/>
          </p:cNvSpPr>
          <p:nvPr>
            <p:custDataLst>
              <p:tags r:id="rId13"/>
            </p:custDataLst>
          </p:nvPr>
        </p:nvSpPr>
        <p:spPr>
          <a:xfrm>
            <a:off x="9345107" y="2095017"/>
            <a:ext cx="2443371" cy="640080"/>
          </a:xfrm>
          <a:prstGeom prst="rect">
            <a:avLst/>
          </a:prstGeom>
        </p:spPr>
        <p:txBody>
          <a:bodyPr vert="horz" lIns="0" tIns="45720" rIns="91440" bIns="45720" rtlCol="0" anchor="t">
            <a:noAutofit/>
          </a:bodyPr>
          <a:lstStyle>
            <a:defPPr>
              <a:defRPr lang="en-US"/>
            </a:defPPr>
            <a:lvl1pPr marR="0" lvl="0" indent="9525" defTabSz="914354" fontAlgn="auto">
              <a:lnSpc>
                <a:spcPct val="100000"/>
              </a:lnSpc>
              <a:spcBef>
                <a:spcPts val="1200"/>
              </a:spcBef>
              <a:spcAft>
                <a:spcPts val="0"/>
              </a:spcAft>
              <a:buClrTx/>
              <a:buSzTx/>
              <a:buFont typeface="Arial" panose="020B0604020202020204" pitchFamily="34" charset="0"/>
              <a:buNone/>
              <a:tabLst/>
              <a:defRPr kumimoji="0" sz="1600" b="1" i="0" u="none" strike="noStrike" cap="none" spc="0" normalizeH="0" baseline="0">
                <a:ln>
                  <a:noFill/>
                </a:ln>
                <a:effectLst/>
                <a:uLnTx/>
                <a:uFillTx/>
                <a:latin typeface="+mj-lt"/>
                <a:cs typeface="Arial" panose="020B0604020202020204" pitchFamily="34" charset="0"/>
              </a:defRPr>
            </a:lvl1pPr>
            <a:lvl2pPr marL="457178" indent="0" defTabSz="914354">
              <a:lnSpc>
                <a:spcPct val="150000"/>
              </a:lnSpc>
              <a:spcBef>
                <a:spcPts val="1200"/>
              </a:spcBef>
              <a:buFont typeface="Arial" panose="020B0604020202020204" pitchFamily="34" charset="0"/>
              <a:buNone/>
              <a:tabLst/>
              <a:defRPr sz="2000" b="1">
                <a:cs typeface="Arial" panose="020B0604020202020204" pitchFamily="34" charset="0"/>
              </a:defRPr>
            </a:lvl2pPr>
            <a:lvl3pPr marL="914354" indent="0" defTabSz="914354">
              <a:lnSpc>
                <a:spcPct val="150000"/>
              </a:lnSpc>
              <a:spcBef>
                <a:spcPts val="1200"/>
              </a:spcBef>
              <a:buFont typeface="Arial" panose="020B0604020202020204" pitchFamily="34" charset="0"/>
              <a:buNone/>
              <a:tabLst/>
              <a:defRPr b="1">
                <a:cs typeface="Arial" panose="020B0604020202020204" pitchFamily="34" charset="0"/>
              </a:defRPr>
            </a:lvl3pPr>
            <a:lvl4pPr marL="1371532" indent="0" defTabSz="914354">
              <a:lnSpc>
                <a:spcPct val="150000"/>
              </a:lnSpc>
              <a:spcBef>
                <a:spcPts val="1200"/>
              </a:spcBef>
              <a:buFont typeface="Arial" panose="020B0604020202020204" pitchFamily="34" charset="0"/>
              <a:buNone/>
              <a:tabLst/>
              <a:defRPr sz="1600" b="1">
                <a:cs typeface="Arial" panose="020B0604020202020204" pitchFamily="34" charset="0"/>
              </a:defRPr>
            </a:lvl4pPr>
            <a:lvl5pPr marL="1828709" indent="0" defTabSz="914354">
              <a:lnSpc>
                <a:spcPct val="150000"/>
              </a:lnSpc>
              <a:spcBef>
                <a:spcPts val="1200"/>
              </a:spcBef>
              <a:buFont typeface="Arial" panose="020B0604020202020204" pitchFamily="34" charset="0"/>
              <a:buNone/>
              <a:tabLst/>
              <a:defRPr sz="1600" b="1">
                <a:cs typeface="Arial" panose="020B0604020202020204" pitchFamily="34" charset="0"/>
              </a:defRPr>
            </a:lvl5pPr>
            <a:lvl6pPr marL="2285886" indent="0" defTabSz="914354">
              <a:lnSpc>
                <a:spcPct val="90000"/>
              </a:lnSpc>
              <a:spcBef>
                <a:spcPts val="500"/>
              </a:spcBef>
              <a:buFont typeface="Arial" panose="020B0604020202020204" pitchFamily="34" charset="0"/>
              <a:buNone/>
              <a:defRPr sz="1600" b="1"/>
            </a:lvl6pPr>
            <a:lvl7pPr marL="2743062" indent="0" defTabSz="914354">
              <a:lnSpc>
                <a:spcPct val="90000"/>
              </a:lnSpc>
              <a:spcBef>
                <a:spcPts val="500"/>
              </a:spcBef>
              <a:buFont typeface="Arial" panose="020B0604020202020204" pitchFamily="34" charset="0"/>
              <a:buNone/>
              <a:defRPr sz="1600" b="1"/>
            </a:lvl7pPr>
            <a:lvl8pPr marL="3200240" indent="0" defTabSz="914354">
              <a:lnSpc>
                <a:spcPct val="90000"/>
              </a:lnSpc>
              <a:spcBef>
                <a:spcPts val="500"/>
              </a:spcBef>
              <a:buFont typeface="Arial" panose="020B0604020202020204" pitchFamily="34" charset="0"/>
              <a:buNone/>
              <a:defRPr sz="1600" b="1"/>
            </a:lvl8pPr>
            <a:lvl9pPr marL="3657418" indent="0" defTabSz="914354">
              <a:lnSpc>
                <a:spcPct val="90000"/>
              </a:lnSpc>
              <a:spcBef>
                <a:spcPts val="500"/>
              </a:spcBef>
              <a:buFont typeface="Arial" panose="020B0604020202020204" pitchFamily="34" charset="0"/>
              <a:buNone/>
              <a:defRPr sz="1600" b="1"/>
            </a:lvl9pPr>
          </a:lstStyle>
          <a:p>
            <a:r>
              <a:rPr lang="en-US" noProof="1"/>
              <a:t>Promote &amp; Release</a:t>
            </a:r>
          </a:p>
        </p:txBody>
      </p:sp>
      <p:sp>
        <p:nvSpPr>
          <p:cNvPr id="50" name="Content Placeholder 9">
            <a:extLst>
              <a:ext uri="{FF2B5EF4-FFF2-40B4-BE49-F238E27FC236}">
                <a16:creationId xmlns:a16="http://schemas.microsoft.com/office/drawing/2014/main" id="{5C1D107A-0956-7BC5-0A1A-CB4C8155381D}"/>
              </a:ext>
            </a:extLst>
          </p:cNvPr>
          <p:cNvSpPr txBox="1">
            <a:spLocks/>
          </p:cNvSpPr>
          <p:nvPr>
            <p:custDataLst>
              <p:tags r:id="rId14"/>
            </p:custDataLst>
          </p:nvPr>
        </p:nvSpPr>
        <p:spPr>
          <a:xfrm>
            <a:off x="419102" y="4630857"/>
            <a:ext cx="2443371" cy="1463040"/>
          </a:xfrm>
          <a:prstGeom prst="rect">
            <a:avLst/>
          </a:prstGeom>
        </p:spPr>
        <p:txBody>
          <a:bodyPr vert="horz" lIns="0" tIns="45720" rIns="91440" bIns="45720" rtlCol="0">
            <a:normAutofit/>
          </a:bodyPr>
          <a:lstStyle>
            <a:lvl1pPr marL="296863"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1pPr>
            <a:lvl2pPr marL="6286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2pPr>
            <a:lvl3pPr marL="10858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3pPr>
            <a:lvl4pPr marL="15430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4pPr>
            <a:lvl5pPr marL="2001838"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5000"/>
              </a:lnSpc>
              <a:spcBef>
                <a:spcPts val="0"/>
              </a:spcBef>
              <a:spcAft>
                <a:spcPts val="400"/>
              </a:spcAft>
            </a:pPr>
            <a:r>
              <a:rPr lang="en-US" sz="1400" noProof="1">
                <a:solidFill>
                  <a:schemeClr val="tx2"/>
                </a:solidFill>
                <a:latin typeface="+mn-lt"/>
              </a:rPr>
              <a:t>Validated Kubernetes manifests
Helm chart lint reports
YAML linting results</a:t>
            </a:r>
          </a:p>
        </p:txBody>
      </p:sp>
      <p:sp>
        <p:nvSpPr>
          <p:cNvPr id="51" name="Content Placeholder 10">
            <a:extLst>
              <a:ext uri="{FF2B5EF4-FFF2-40B4-BE49-F238E27FC236}">
                <a16:creationId xmlns:a16="http://schemas.microsoft.com/office/drawing/2014/main" id="{9FDD0D7F-45CB-95A0-4789-1E0EF23D8717}"/>
              </a:ext>
            </a:extLst>
          </p:cNvPr>
          <p:cNvSpPr txBox="1">
            <a:spLocks/>
          </p:cNvSpPr>
          <p:nvPr>
            <p:custDataLst>
              <p:tags r:id="rId15"/>
            </p:custDataLst>
          </p:nvPr>
        </p:nvSpPr>
        <p:spPr>
          <a:xfrm>
            <a:off x="3386329" y="4630857"/>
            <a:ext cx="2443371" cy="1463040"/>
          </a:xfrm>
          <a:prstGeom prst="rect">
            <a:avLst/>
          </a:prstGeom>
        </p:spPr>
        <p:txBody>
          <a:bodyPr vert="horz" lIns="0" tIns="45720" rIns="91440" bIns="45720" rtlCol="0">
            <a:normAutofit/>
          </a:bodyPr>
          <a:lstStyle>
            <a:lvl1pPr marL="296863"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1pPr>
            <a:lvl2pPr marL="6286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2pPr>
            <a:lvl3pPr marL="10858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3pPr>
            <a:lvl4pPr marL="15430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4pPr>
            <a:lvl5pPr marL="2001838"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5000"/>
              </a:lnSpc>
              <a:spcBef>
                <a:spcPts val="0"/>
              </a:spcBef>
              <a:spcAft>
                <a:spcPts val="400"/>
              </a:spcAft>
            </a:pPr>
            <a:r>
              <a:rPr lang="en-US" sz="1400" noProof="1">
                <a:solidFill>
                  <a:schemeClr val="tx2"/>
                </a:solidFill>
                <a:latin typeface="+mn-lt"/>
              </a:rPr>
              <a:t>Container images for custom controllers
Rendered manifests per PoP
Packaged Helm charts</a:t>
            </a:r>
          </a:p>
        </p:txBody>
      </p:sp>
      <p:sp>
        <p:nvSpPr>
          <p:cNvPr id="52" name="Content Placeholder 11">
            <a:extLst>
              <a:ext uri="{FF2B5EF4-FFF2-40B4-BE49-F238E27FC236}">
                <a16:creationId xmlns:a16="http://schemas.microsoft.com/office/drawing/2014/main" id="{44287203-A522-010A-6FAB-0DD341FB61D4}"/>
              </a:ext>
            </a:extLst>
          </p:cNvPr>
          <p:cNvSpPr txBox="1">
            <a:spLocks/>
          </p:cNvSpPr>
          <p:nvPr>
            <p:custDataLst>
              <p:tags r:id="rId16"/>
            </p:custDataLst>
          </p:nvPr>
        </p:nvSpPr>
        <p:spPr>
          <a:xfrm>
            <a:off x="6364580" y="4630857"/>
            <a:ext cx="2443371" cy="1463040"/>
          </a:xfrm>
          <a:prstGeom prst="rect">
            <a:avLst/>
          </a:prstGeom>
        </p:spPr>
        <p:txBody>
          <a:bodyPr vert="horz" lIns="0" tIns="45720" rIns="91440" bIns="45720" rtlCol="0">
            <a:normAutofit/>
          </a:bodyPr>
          <a:lstStyle>
            <a:lvl1pPr marL="296863"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1pPr>
            <a:lvl2pPr marL="6286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2pPr>
            <a:lvl3pPr marL="10858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3pPr>
            <a:lvl4pPr marL="15430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4pPr>
            <a:lvl5pPr marL="2001838"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5000"/>
              </a:lnSpc>
              <a:spcBef>
                <a:spcPts val="0"/>
              </a:spcBef>
              <a:spcAft>
                <a:spcPts val="400"/>
              </a:spcAft>
            </a:pPr>
            <a:r>
              <a:rPr lang="en-US" sz="1400" noProof="1">
                <a:solidFill>
                  <a:schemeClr val="tx2"/>
                </a:solidFill>
                <a:latin typeface="+mn-lt"/>
              </a:rPr>
              <a:t>Deployed Argo CD Applications
Kubernetes resources applied
Environment-aware deployment logs</a:t>
            </a:r>
          </a:p>
        </p:txBody>
      </p:sp>
      <p:sp>
        <p:nvSpPr>
          <p:cNvPr id="53" name="Content Placeholder 1">
            <a:extLst>
              <a:ext uri="{FF2B5EF4-FFF2-40B4-BE49-F238E27FC236}">
                <a16:creationId xmlns:a16="http://schemas.microsoft.com/office/drawing/2014/main" id="{46D9D062-E017-324A-3BBC-673AE2849B96}"/>
              </a:ext>
            </a:extLst>
          </p:cNvPr>
          <p:cNvSpPr txBox="1">
            <a:spLocks/>
          </p:cNvSpPr>
          <p:nvPr>
            <p:custDataLst>
              <p:tags r:id="rId17"/>
            </p:custDataLst>
          </p:nvPr>
        </p:nvSpPr>
        <p:spPr>
          <a:xfrm>
            <a:off x="9345107" y="4630857"/>
            <a:ext cx="2443371" cy="1463040"/>
          </a:xfrm>
          <a:prstGeom prst="rect">
            <a:avLst/>
          </a:prstGeom>
        </p:spPr>
        <p:txBody>
          <a:bodyPr vert="horz" lIns="0" tIns="45720" rIns="91440" bIns="45720" rtlCol="0">
            <a:normAutofit/>
          </a:bodyPr>
          <a:lstStyle>
            <a:lvl1pPr marL="296863"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1pPr>
            <a:lvl2pPr marL="6286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2pPr>
            <a:lvl3pPr marL="10858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3pPr>
            <a:lvl4pPr marL="15430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4pPr>
            <a:lvl5pPr marL="2001838"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5000"/>
              </a:lnSpc>
              <a:spcBef>
                <a:spcPts val="0"/>
              </a:spcBef>
              <a:spcAft>
                <a:spcPts val="400"/>
              </a:spcAft>
            </a:pPr>
            <a:r>
              <a:rPr lang="en-US" sz="1400" noProof="1">
                <a:solidFill>
                  <a:schemeClr val="tx2"/>
                </a:solidFill>
                <a:latin typeface="+mn-lt"/>
              </a:rPr>
              <a:t>Git tags for releases
Updated Helm appVersion
Release notes and changelogs</a:t>
            </a:r>
          </a:p>
        </p:txBody>
      </p:sp>
      <p:sp>
        <p:nvSpPr>
          <p:cNvPr id="54" name="Oval 53">
            <a:extLst>
              <a:ext uri="{FF2B5EF4-FFF2-40B4-BE49-F238E27FC236}">
                <a16:creationId xmlns:a16="http://schemas.microsoft.com/office/drawing/2014/main" id="{8A27856F-EA1D-BA7A-0B48-FAE5D4B0668C}"/>
              </a:ext>
            </a:extLst>
          </p:cNvPr>
          <p:cNvSpPr/>
          <p:nvPr/>
        </p:nvSpPr>
        <p:spPr>
          <a:xfrm>
            <a:off x="419100" y="1699019"/>
            <a:ext cx="182880" cy="182880"/>
          </a:xfrm>
          <a:prstGeom prst="ellipse">
            <a:avLst/>
          </a:prstGeom>
          <a:solidFill>
            <a:schemeClr val="accent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1351" noProof="1"/>
          </a:p>
        </p:txBody>
      </p:sp>
      <p:sp>
        <p:nvSpPr>
          <p:cNvPr id="55" name="Oval 54">
            <a:extLst>
              <a:ext uri="{FF2B5EF4-FFF2-40B4-BE49-F238E27FC236}">
                <a16:creationId xmlns:a16="http://schemas.microsoft.com/office/drawing/2014/main" id="{3D4CB08D-D370-390D-B25A-38C23102C58E}"/>
              </a:ext>
            </a:extLst>
          </p:cNvPr>
          <p:cNvSpPr/>
          <p:nvPr/>
        </p:nvSpPr>
        <p:spPr>
          <a:xfrm>
            <a:off x="3384051" y="1699019"/>
            <a:ext cx="182880" cy="182880"/>
          </a:xfrm>
          <a:prstGeom prst="ellipse">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1351" noProof="1"/>
          </a:p>
        </p:txBody>
      </p:sp>
      <p:sp>
        <p:nvSpPr>
          <p:cNvPr id="56" name="Oval 55">
            <a:extLst>
              <a:ext uri="{FF2B5EF4-FFF2-40B4-BE49-F238E27FC236}">
                <a16:creationId xmlns:a16="http://schemas.microsoft.com/office/drawing/2014/main" id="{38533746-D009-17B4-FD47-950C121F8A44}"/>
              </a:ext>
            </a:extLst>
          </p:cNvPr>
          <p:cNvSpPr/>
          <p:nvPr/>
        </p:nvSpPr>
        <p:spPr>
          <a:xfrm>
            <a:off x="6364580" y="1699019"/>
            <a:ext cx="182880" cy="182880"/>
          </a:xfrm>
          <a:prstGeom prst="ellipse">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1351" noProof="1"/>
          </a:p>
        </p:txBody>
      </p:sp>
      <p:sp>
        <p:nvSpPr>
          <p:cNvPr id="57" name="Oval 56">
            <a:extLst>
              <a:ext uri="{FF2B5EF4-FFF2-40B4-BE49-F238E27FC236}">
                <a16:creationId xmlns:a16="http://schemas.microsoft.com/office/drawing/2014/main" id="{95141C76-060C-834B-DE9A-F0513CE6A19C}"/>
              </a:ext>
            </a:extLst>
          </p:cNvPr>
          <p:cNvSpPr/>
          <p:nvPr/>
        </p:nvSpPr>
        <p:spPr>
          <a:xfrm>
            <a:off x="9345107" y="1699019"/>
            <a:ext cx="182880" cy="182880"/>
          </a:xfrm>
          <a:prstGeom prst="ellipse">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1351" noProof="1"/>
          </a:p>
        </p:txBody>
      </p:sp>
    </p:spTree>
    <p:extLst>
      <p:ext uri="{BB962C8B-B14F-4D97-AF65-F5344CB8AC3E}">
        <p14:creationId xmlns:p14="http://schemas.microsoft.com/office/powerpoint/2010/main" val="2353098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05C6E7-F0FC-3795-2E85-0380A73F65DB}"/>
              </a:ext>
            </a:extLst>
          </p:cNvPr>
          <p:cNvSpPr txBox="1"/>
          <p:nvPr>
            <p:custDataLst>
              <p:tags r:id="rId1"/>
            </p:custDataLst>
          </p:nvPr>
        </p:nvSpPr>
        <p:spPr>
          <a:xfrm>
            <a:off x="419100" y="249300"/>
            <a:ext cx="3581400" cy="414150"/>
          </a:xfrm>
          <a:prstGeom prst="rect">
            <a:avLst/>
          </a:prstGeom>
          <a:noFill/>
        </p:spPr>
        <p:txBody>
          <a:bodyPr wrap="square" lIns="0">
            <a:spAutoFit/>
          </a:bodyPr>
          <a:lstStyle/>
          <a:p>
            <a:r>
              <a:rPr lang="en-US" sz="1400" noProof="1">
                <a:solidFill>
                  <a:schemeClr val="tx2"/>
                </a:solidFill>
              </a:rPr>
              <a:t>Tenancy</a:t>
            </a:r>
          </a:p>
        </p:txBody>
      </p:sp>
      <p:sp>
        <p:nvSpPr>
          <p:cNvPr id="9" name="Title 8">
            <a:extLst>
              <a:ext uri="{FF2B5EF4-FFF2-40B4-BE49-F238E27FC236}">
                <a16:creationId xmlns:a16="http://schemas.microsoft.com/office/drawing/2014/main" id="{2BB4C0C7-DEBB-7AD1-4AC6-84AB17EED7E7}"/>
              </a:ext>
            </a:extLst>
          </p:cNvPr>
          <p:cNvSpPr>
            <a:spLocks noGrp="1"/>
          </p:cNvSpPr>
          <p:nvPr>
            <p:ph type="title"/>
            <p:custDataLst>
              <p:tags r:id="rId2"/>
            </p:custDataLst>
          </p:nvPr>
        </p:nvSpPr>
        <p:spPr/>
        <p:txBody>
          <a:bodyPr lIns="0">
            <a:normAutofit/>
          </a:bodyPr>
          <a:lstStyle/>
          <a:p>
            <a:r>
              <a:rPr lang="en-US" noProof="1"/>
              <a:t>Example Tenant Specs</a:t>
            </a:r>
          </a:p>
        </p:txBody>
      </p:sp>
      <p:sp>
        <p:nvSpPr>
          <p:cNvPr id="10" name="Content Placeholder 9">
            <a:extLst>
              <a:ext uri="{FF2B5EF4-FFF2-40B4-BE49-F238E27FC236}">
                <a16:creationId xmlns:a16="http://schemas.microsoft.com/office/drawing/2014/main" id="{85F4DE25-5666-B033-6C5F-56853D33C2B7}"/>
              </a:ext>
            </a:extLst>
          </p:cNvPr>
          <p:cNvSpPr>
            <a:spLocks noGrp="1"/>
          </p:cNvSpPr>
          <p:nvPr>
            <p:ph sz="half" idx="1"/>
            <p:custDataLst>
              <p:tags r:id="rId3"/>
            </p:custDataLst>
          </p:nvPr>
        </p:nvSpPr>
        <p:spPr>
          <a:xfrm>
            <a:off x="419103" y="2545080"/>
            <a:ext cx="3581398" cy="3746500"/>
          </a:xfrm>
        </p:spPr>
        <p:txBody>
          <a:bodyPr vert="horz" lIns="0" tIns="45720" rIns="91440" bIns="45720" rtlCol="0">
            <a:normAutofit/>
          </a:bodyPr>
          <a:lstStyle/>
          <a:p>
            <a:pPr marL="11113" indent="0">
              <a:lnSpc>
                <a:spcPct val="114000"/>
              </a:lnSpc>
              <a:buNone/>
            </a:pPr>
            <a:r>
              <a:rPr lang="en-US" noProof="1"/>
              <a:t>Tenant123 requests a clustered YugabyteDB with 2Ti storage, RF=3, cross-region replicas in Johannesburg and Frankfurt, backups every 6 hours, and enabled observability for metrics and logs.</a:t>
            </a:r>
          </a:p>
        </p:txBody>
      </p:sp>
      <p:sp>
        <p:nvSpPr>
          <p:cNvPr id="11" name="Content Placeholder 10">
            <a:extLst>
              <a:ext uri="{FF2B5EF4-FFF2-40B4-BE49-F238E27FC236}">
                <a16:creationId xmlns:a16="http://schemas.microsoft.com/office/drawing/2014/main" id="{A9E3D164-34EA-CCC6-0D04-370EF0F48223}"/>
              </a:ext>
            </a:extLst>
          </p:cNvPr>
          <p:cNvSpPr>
            <a:spLocks noGrp="1"/>
          </p:cNvSpPr>
          <p:nvPr>
            <p:ph sz="half" idx="2"/>
            <p:custDataLst>
              <p:tags r:id="rId4"/>
            </p:custDataLst>
          </p:nvPr>
        </p:nvSpPr>
        <p:spPr>
          <a:xfrm>
            <a:off x="4305303" y="2545080"/>
            <a:ext cx="3581398" cy="3746500"/>
          </a:xfrm>
        </p:spPr>
        <p:txBody>
          <a:bodyPr vert="horz" lIns="0" tIns="45720" rIns="91440" bIns="45720" rtlCol="0">
            <a:normAutofit/>
          </a:bodyPr>
          <a:lstStyle/>
          <a:p>
            <a:pPr marL="11113" indent="0">
              <a:lnSpc>
                <a:spcPct val="114000"/>
              </a:lnSpc>
              <a:buNone/>
            </a:pPr>
            <a:r>
              <a:rPr lang="en-US" noProof="1"/>
              <a:t>Example tenant requests a dedicated Vitess plan with sharded MySQL, region set to Lagos, backup retention of 14 days, and observability enabled for scraping metrics.</a:t>
            </a:r>
          </a:p>
        </p:txBody>
      </p:sp>
      <p:sp>
        <p:nvSpPr>
          <p:cNvPr id="12" name="Content Placeholder 11">
            <a:extLst>
              <a:ext uri="{FF2B5EF4-FFF2-40B4-BE49-F238E27FC236}">
                <a16:creationId xmlns:a16="http://schemas.microsoft.com/office/drawing/2014/main" id="{888CA6F2-A08C-9780-2FF1-33D610FBC6F0}"/>
              </a:ext>
            </a:extLst>
          </p:cNvPr>
          <p:cNvSpPr>
            <a:spLocks noGrp="1"/>
          </p:cNvSpPr>
          <p:nvPr>
            <p:ph sz="half" idx="13"/>
            <p:custDataLst>
              <p:tags r:id="rId5"/>
            </p:custDataLst>
          </p:nvPr>
        </p:nvSpPr>
        <p:spPr>
          <a:xfrm>
            <a:off x="8191502" y="2545080"/>
            <a:ext cx="3581398" cy="3746500"/>
          </a:xfrm>
        </p:spPr>
        <p:txBody>
          <a:bodyPr vert="horz" lIns="0" tIns="45720" rIns="91440" bIns="45720" rtlCol="0">
            <a:normAutofit/>
          </a:bodyPr>
          <a:lstStyle/>
          <a:p>
            <a:pPr marL="11113" indent="0">
              <a:lnSpc>
                <a:spcPct val="114000"/>
              </a:lnSpc>
              <a:buNone/>
            </a:pPr>
            <a:r>
              <a:rPr lang="en-US" noProof="1"/>
              <a:t>Tenant uses MongoDB with a shared replica set plan, located in Singapore, with scheduled backups, PITR enabled, and external monitoring tools integrated.</a:t>
            </a:r>
          </a:p>
        </p:txBody>
      </p:sp>
      <p:sp>
        <p:nvSpPr>
          <p:cNvPr id="20" name="Text Placeholder 19">
            <a:extLst>
              <a:ext uri="{FF2B5EF4-FFF2-40B4-BE49-F238E27FC236}">
                <a16:creationId xmlns:a16="http://schemas.microsoft.com/office/drawing/2014/main" id="{77079A3D-6F12-1C02-B417-AE815CFABFDF}"/>
              </a:ext>
            </a:extLst>
          </p:cNvPr>
          <p:cNvSpPr>
            <a:spLocks noGrp="1"/>
          </p:cNvSpPr>
          <p:nvPr>
            <p:ph type="body" idx="14"/>
            <p:custDataLst>
              <p:tags r:id="rId6"/>
            </p:custDataLst>
          </p:nvPr>
        </p:nvSpPr>
        <p:spPr>
          <a:xfrm>
            <a:off x="419100" y="1905000"/>
            <a:ext cx="3581398" cy="635000"/>
          </a:xfrm>
        </p:spPr>
        <p:txBody>
          <a:bodyPr lIns="0" anchor="t">
            <a:normAutofit/>
          </a:bodyPr>
          <a:lstStyle/>
          <a:p>
            <a:r>
              <a:rPr lang="en-US" sz="1800" noProof="1">
                <a:latin typeface="+mj-lt"/>
              </a:rPr>
              <a:t>YugabyteDB Tenant Spec</a:t>
            </a:r>
          </a:p>
        </p:txBody>
      </p:sp>
      <p:sp>
        <p:nvSpPr>
          <p:cNvPr id="18" name="Text Placeholder 17">
            <a:extLst>
              <a:ext uri="{FF2B5EF4-FFF2-40B4-BE49-F238E27FC236}">
                <a16:creationId xmlns:a16="http://schemas.microsoft.com/office/drawing/2014/main" id="{444BD0B7-77D1-C502-C24F-E0457FD904DB}"/>
              </a:ext>
            </a:extLst>
          </p:cNvPr>
          <p:cNvSpPr>
            <a:spLocks noGrp="1"/>
          </p:cNvSpPr>
          <p:nvPr>
            <p:ph type="body" idx="15"/>
            <p:custDataLst>
              <p:tags r:id="rId7"/>
            </p:custDataLst>
          </p:nvPr>
        </p:nvSpPr>
        <p:spPr>
          <a:xfrm>
            <a:off x="4305301" y="1905000"/>
            <a:ext cx="3581398" cy="635000"/>
          </a:xfrm>
        </p:spPr>
        <p:txBody>
          <a:bodyPr lIns="0" anchor="t">
            <a:normAutofit/>
          </a:bodyPr>
          <a:lstStyle/>
          <a:p>
            <a:r>
              <a:rPr lang="en-US" sz="1800" noProof="1">
                <a:latin typeface="+mj-lt"/>
              </a:rPr>
              <a:t>Vitess Tenant Spec</a:t>
            </a:r>
          </a:p>
        </p:txBody>
      </p:sp>
      <p:sp>
        <p:nvSpPr>
          <p:cNvPr id="16" name="Text Placeholder 15">
            <a:extLst>
              <a:ext uri="{FF2B5EF4-FFF2-40B4-BE49-F238E27FC236}">
                <a16:creationId xmlns:a16="http://schemas.microsoft.com/office/drawing/2014/main" id="{52A21A83-D876-9C72-4780-3581E1B5B658}"/>
              </a:ext>
            </a:extLst>
          </p:cNvPr>
          <p:cNvSpPr>
            <a:spLocks noGrp="1"/>
          </p:cNvSpPr>
          <p:nvPr>
            <p:ph type="body" idx="16"/>
            <p:custDataLst>
              <p:tags r:id="rId8"/>
            </p:custDataLst>
          </p:nvPr>
        </p:nvSpPr>
        <p:spPr>
          <a:xfrm>
            <a:off x="8191502" y="1905000"/>
            <a:ext cx="3581398" cy="635000"/>
          </a:xfrm>
        </p:spPr>
        <p:txBody>
          <a:bodyPr lIns="0" anchor="t">
            <a:normAutofit/>
          </a:bodyPr>
          <a:lstStyle/>
          <a:p>
            <a:r>
              <a:rPr lang="en-US" sz="1800" noProof="1">
                <a:latin typeface="+mj-lt"/>
              </a:rPr>
              <a:t>MongoDB Tenant Spec</a:t>
            </a:r>
          </a:p>
        </p:txBody>
      </p:sp>
      <p:sp>
        <p:nvSpPr>
          <p:cNvPr id="2" name="Rectangle 1">
            <a:extLst>
              <a:ext uri="{FF2B5EF4-FFF2-40B4-BE49-F238E27FC236}">
                <a16:creationId xmlns:a16="http://schemas.microsoft.com/office/drawing/2014/main" id="{65D50419-C0A5-2DAB-F1D2-B1C23FF0C523}"/>
              </a:ext>
            </a:extLst>
          </p:cNvPr>
          <p:cNvSpPr/>
          <p:nvPr>
            <p:custDataLst>
              <p:tags r:id="rId9"/>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4" name="TextBox 3">
            <a:extLst>
              <a:ext uri="{FF2B5EF4-FFF2-40B4-BE49-F238E27FC236}">
                <a16:creationId xmlns:a16="http://schemas.microsoft.com/office/drawing/2014/main" id="{1147348F-4C63-9910-CDB0-9169A353728F}"/>
              </a:ext>
            </a:extLst>
          </p:cNvPr>
          <p:cNvSpPr txBox="1"/>
          <p:nvPr/>
        </p:nvSpPr>
        <p:spPr>
          <a:xfrm>
            <a:off x="419099" y="1485900"/>
            <a:ext cx="842353" cy="400110"/>
          </a:xfrm>
          <a:prstGeom prst="rect">
            <a:avLst/>
          </a:prstGeom>
          <a:noFill/>
        </p:spPr>
        <p:txBody>
          <a:bodyPr wrap="square" lIns="0" rtlCol="0">
            <a:spAutoFit/>
          </a:bodyPr>
          <a:lstStyle/>
          <a:p>
            <a:r>
              <a:rPr lang="en-US" sz="2000" b="1" noProof="1">
                <a:solidFill>
                  <a:schemeClr val="accent1"/>
                </a:solidFill>
              </a:rPr>
              <a:t>01</a:t>
            </a:r>
          </a:p>
        </p:txBody>
      </p:sp>
      <p:sp>
        <p:nvSpPr>
          <p:cNvPr id="5" name="TextBox 4">
            <a:extLst>
              <a:ext uri="{FF2B5EF4-FFF2-40B4-BE49-F238E27FC236}">
                <a16:creationId xmlns:a16="http://schemas.microsoft.com/office/drawing/2014/main" id="{3C737089-A9D4-3C36-A417-E088EEFC41D3}"/>
              </a:ext>
            </a:extLst>
          </p:cNvPr>
          <p:cNvSpPr txBox="1"/>
          <p:nvPr/>
        </p:nvSpPr>
        <p:spPr>
          <a:xfrm>
            <a:off x="4305301" y="1485900"/>
            <a:ext cx="842353" cy="400110"/>
          </a:xfrm>
          <a:prstGeom prst="rect">
            <a:avLst/>
          </a:prstGeom>
          <a:noFill/>
        </p:spPr>
        <p:txBody>
          <a:bodyPr wrap="square" lIns="0" rtlCol="0">
            <a:spAutoFit/>
          </a:bodyPr>
          <a:lstStyle/>
          <a:p>
            <a:r>
              <a:rPr lang="en-US" sz="2000" b="1" noProof="1">
                <a:solidFill>
                  <a:schemeClr val="accent1"/>
                </a:solidFill>
              </a:rPr>
              <a:t>02</a:t>
            </a:r>
          </a:p>
        </p:txBody>
      </p:sp>
      <p:sp>
        <p:nvSpPr>
          <p:cNvPr id="6" name="TextBox 5">
            <a:extLst>
              <a:ext uri="{FF2B5EF4-FFF2-40B4-BE49-F238E27FC236}">
                <a16:creationId xmlns:a16="http://schemas.microsoft.com/office/drawing/2014/main" id="{B5DCB58D-6E9E-D96E-26F5-3C3AB5FD0404}"/>
              </a:ext>
            </a:extLst>
          </p:cNvPr>
          <p:cNvSpPr txBox="1"/>
          <p:nvPr/>
        </p:nvSpPr>
        <p:spPr>
          <a:xfrm>
            <a:off x="8191502" y="1485900"/>
            <a:ext cx="842353" cy="400110"/>
          </a:xfrm>
          <a:prstGeom prst="rect">
            <a:avLst/>
          </a:prstGeom>
          <a:noFill/>
        </p:spPr>
        <p:txBody>
          <a:bodyPr wrap="square" lIns="0" rtlCol="0">
            <a:spAutoFit/>
          </a:bodyPr>
          <a:lstStyle/>
          <a:p>
            <a:r>
              <a:rPr lang="en-US" sz="2000" b="1" noProof="1">
                <a:solidFill>
                  <a:schemeClr val="accent1"/>
                </a:solidFill>
              </a:rPr>
              <a:t>03</a:t>
            </a:r>
          </a:p>
        </p:txBody>
      </p:sp>
    </p:spTree>
    <p:extLst>
      <p:ext uri="{BB962C8B-B14F-4D97-AF65-F5344CB8AC3E}">
        <p14:creationId xmlns:p14="http://schemas.microsoft.com/office/powerpoint/2010/main" val="1847290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05C6E7-F0FC-3795-2E85-0380A73F65DB}"/>
              </a:ext>
            </a:extLst>
          </p:cNvPr>
          <p:cNvSpPr txBox="1"/>
          <p:nvPr>
            <p:custDataLst>
              <p:tags r:id="rId1"/>
            </p:custDataLst>
          </p:nvPr>
        </p:nvSpPr>
        <p:spPr>
          <a:xfrm>
            <a:off x="419100" y="249300"/>
            <a:ext cx="3581400" cy="414150"/>
          </a:xfrm>
          <a:prstGeom prst="rect">
            <a:avLst/>
          </a:prstGeom>
          <a:noFill/>
        </p:spPr>
        <p:txBody>
          <a:bodyPr wrap="square" lIns="0">
            <a:spAutoFit/>
          </a:bodyPr>
          <a:lstStyle/>
          <a:p>
            <a:r>
              <a:rPr lang="en-US" sz="1400" noProof="1">
                <a:solidFill>
                  <a:schemeClr val="tx2"/>
                </a:solidFill>
              </a:rPr>
              <a:t>Documentation</a:t>
            </a:r>
          </a:p>
        </p:txBody>
      </p:sp>
      <p:sp>
        <p:nvSpPr>
          <p:cNvPr id="9" name="Title 8">
            <a:extLst>
              <a:ext uri="{FF2B5EF4-FFF2-40B4-BE49-F238E27FC236}">
                <a16:creationId xmlns:a16="http://schemas.microsoft.com/office/drawing/2014/main" id="{2BB4C0C7-DEBB-7AD1-4AC6-84AB17EED7E7}"/>
              </a:ext>
            </a:extLst>
          </p:cNvPr>
          <p:cNvSpPr>
            <a:spLocks noGrp="1"/>
          </p:cNvSpPr>
          <p:nvPr>
            <p:ph type="title"/>
            <p:custDataLst>
              <p:tags r:id="rId2"/>
            </p:custDataLst>
          </p:nvPr>
        </p:nvSpPr>
        <p:spPr/>
        <p:txBody>
          <a:bodyPr lIns="0">
            <a:normAutofit/>
          </a:bodyPr>
          <a:lstStyle/>
          <a:p>
            <a:r>
              <a:rPr lang="en-US" noProof="1"/>
              <a:t>Documentation &amp; Default Settings</a:t>
            </a:r>
          </a:p>
        </p:txBody>
      </p:sp>
      <p:sp>
        <p:nvSpPr>
          <p:cNvPr id="10" name="Content Placeholder 9">
            <a:extLst>
              <a:ext uri="{FF2B5EF4-FFF2-40B4-BE49-F238E27FC236}">
                <a16:creationId xmlns:a16="http://schemas.microsoft.com/office/drawing/2014/main" id="{85F4DE25-5666-B033-6C5F-56853D33C2B7}"/>
              </a:ext>
            </a:extLst>
          </p:cNvPr>
          <p:cNvSpPr>
            <a:spLocks noGrp="1"/>
          </p:cNvSpPr>
          <p:nvPr>
            <p:ph sz="half" idx="1"/>
            <p:custDataLst>
              <p:tags r:id="rId3"/>
            </p:custDataLst>
          </p:nvPr>
        </p:nvSpPr>
        <p:spPr>
          <a:xfrm>
            <a:off x="419103" y="2545080"/>
            <a:ext cx="3581398" cy="3746500"/>
          </a:xfrm>
        </p:spPr>
        <p:txBody>
          <a:bodyPr vert="horz" lIns="0" tIns="45720" rIns="91440" bIns="45720" rtlCol="0">
            <a:normAutofit/>
          </a:bodyPr>
          <a:lstStyle/>
          <a:p>
            <a:pPr marL="11113" indent="0">
              <a:lnSpc>
                <a:spcPct val="114000"/>
              </a:lnSpc>
              <a:buNone/>
            </a:pPr>
            <a:r>
              <a:rPr lang="en-US" noProof="1"/>
              <a:t>Includes architecture overviews, global PoP selections, security best practices, and operational runbooks for tenant onboarding and PoP expansion.</a:t>
            </a:r>
          </a:p>
        </p:txBody>
      </p:sp>
      <p:sp>
        <p:nvSpPr>
          <p:cNvPr id="11" name="Content Placeholder 10">
            <a:extLst>
              <a:ext uri="{FF2B5EF4-FFF2-40B4-BE49-F238E27FC236}">
                <a16:creationId xmlns:a16="http://schemas.microsoft.com/office/drawing/2014/main" id="{A9E3D164-34EA-CCC6-0D04-370EF0F48223}"/>
              </a:ext>
            </a:extLst>
          </p:cNvPr>
          <p:cNvSpPr>
            <a:spLocks noGrp="1"/>
          </p:cNvSpPr>
          <p:nvPr>
            <p:ph sz="half" idx="2"/>
            <p:custDataLst>
              <p:tags r:id="rId4"/>
            </p:custDataLst>
          </p:nvPr>
        </p:nvSpPr>
        <p:spPr>
          <a:xfrm>
            <a:off x="4305303" y="2545080"/>
            <a:ext cx="3581398" cy="3746500"/>
          </a:xfrm>
        </p:spPr>
        <p:txBody>
          <a:bodyPr vert="horz" lIns="0" tIns="45720" rIns="91440" bIns="45720" rtlCol="0">
            <a:normAutofit/>
          </a:bodyPr>
          <a:lstStyle/>
          <a:p>
            <a:pPr marL="11113" indent="0">
              <a:lnSpc>
                <a:spcPct val="114000"/>
              </a:lnSpc>
              <a:buNone/>
            </a:pPr>
            <a:r>
              <a:rPr lang="en-US" noProof="1"/>
              <a:t>Detailed guides on TLS everywhere, KMS-managed keys, per-tenant network isolation, RBAC, and audit logging with Kafka-backed append-only topics.</a:t>
            </a:r>
          </a:p>
        </p:txBody>
      </p:sp>
      <p:sp>
        <p:nvSpPr>
          <p:cNvPr id="12" name="Content Placeholder 11">
            <a:extLst>
              <a:ext uri="{FF2B5EF4-FFF2-40B4-BE49-F238E27FC236}">
                <a16:creationId xmlns:a16="http://schemas.microsoft.com/office/drawing/2014/main" id="{888CA6F2-A08C-9780-2FF1-33D610FBC6F0}"/>
              </a:ext>
            </a:extLst>
          </p:cNvPr>
          <p:cNvSpPr>
            <a:spLocks noGrp="1"/>
          </p:cNvSpPr>
          <p:nvPr>
            <p:ph sz="half" idx="13"/>
            <p:custDataLst>
              <p:tags r:id="rId5"/>
            </p:custDataLst>
          </p:nvPr>
        </p:nvSpPr>
        <p:spPr>
          <a:xfrm>
            <a:off x="8191502" y="2545080"/>
            <a:ext cx="3581398" cy="3746500"/>
          </a:xfrm>
        </p:spPr>
        <p:txBody>
          <a:bodyPr vert="horz" lIns="0" tIns="45720" rIns="91440" bIns="45720" rtlCol="0">
            <a:normAutofit/>
          </a:bodyPr>
          <a:lstStyle/>
          <a:p>
            <a:pPr marL="11113" indent="0">
              <a:lnSpc>
                <a:spcPct val="114000"/>
              </a:lnSpc>
              <a:buNone/>
            </a:pPr>
            <a:r>
              <a:rPr lang="en-US" noProof="1"/>
              <a:t>Standardized defaults for TLS (self-signed via cert-manager), StorageClasses (fast NVMe, bulk HDD), and ingress hosts using REGION.dbaas.EXAMPLE_DOMAIN variables for consistency.</a:t>
            </a:r>
          </a:p>
        </p:txBody>
      </p:sp>
      <p:sp>
        <p:nvSpPr>
          <p:cNvPr id="20" name="Text Placeholder 19">
            <a:extLst>
              <a:ext uri="{FF2B5EF4-FFF2-40B4-BE49-F238E27FC236}">
                <a16:creationId xmlns:a16="http://schemas.microsoft.com/office/drawing/2014/main" id="{77079A3D-6F12-1C02-B417-AE815CFABFDF}"/>
              </a:ext>
            </a:extLst>
          </p:cNvPr>
          <p:cNvSpPr>
            <a:spLocks noGrp="1"/>
          </p:cNvSpPr>
          <p:nvPr>
            <p:ph type="body" idx="14"/>
            <p:custDataLst>
              <p:tags r:id="rId6"/>
            </p:custDataLst>
          </p:nvPr>
        </p:nvSpPr>
        <p:spPr>
          <a:xfrm>
            <a:off x="419100" y="1905000"/>
            <a:ext cx="3581398" cy="635000"/>
          </a:xfrm>
        </p:spPr>
        <p:txBody>
          <a:bodyPr lIns="0" anchor="t">
            <a:normAutofit/>
          </a:bodyPr>
          <a:lstStyle/>
          <a:p>
            <a:r>
              <a:rPr lang="en-US" sz="1800" noProof="1">
                <a:latin typeface="+mj-lt"/>
              </a:rPr>
              <a:t>Key Documentation</a:t>
            </a:r>
          </a:p>
        </p:txBody>
      </p:sp>
      <p:sp>
        <p:nvSpPr>
          <p:cNvPr id="18" name="Text Placeholder 17">
            <a:extLst>
              <a:ext uri="{FF2B5EF4-FFF2-40B4-BE49-F238E27FC236}">
                <a16:creationId xmlns:a16="http://schemas.microsoft.com/office/drawing/2014/main" id="{444BD0B7-77D1-C502-C24F-E0457FD904DB}"/>
              </a:ext>
            </a:extLst>
          </p:cNvPr>
          <p:cNvSpPr>
            <a:spLocks noGrp="1"/>
          </p:cNvSpPr>
          <p:nvPr>
            <p:ph type="body" idx="15"/>
            <p:custDataLst>
              <p:tags r:id="rId7"/>
            </p:custDataLst>
          </p:nvPr>
        </p:nvSpPr>
        <p:spPr>
          <a:xfrm>
            <a:off x="4305301" y="1905000"/>
            <a:ext cx="3581398" cy="635000"/>
          </a:xfrm>
        </p:spPr>
        <p:txBody>
          <a:bodyPr lIns="0" anchor="t">
            <a:normAutofit/>
          </a:bodyPr>
          <a:lstStyle/>
          <a:p>
            <a:r>
              <a:rPr lang="en-US" sz="1800" noProof="1">
                <a:latin typeface="+mj-lt"/>
              </a:rPr>
              <a:t>Security &amp; Compliance Docs</a:t>
            </a:r>
          </a:p>
        </p:txBody>
      </p:sp>
      <p:sp>
        <p:nvSpPr>
          <p:cNvPr id="16" name="Text Placeholder 15">
            <a:extLst>
              <a:ext uri="{FF2B5EF4-FFF2-40B4-BE49-F238E27FC236}">
                <a16:creationId xmlns:a16="http://schemas.microsoft.com/office/drawing/2014/main" id="{52A21A83-D876-9C72-4780-3581E1B5B658}"/>
              </a:ext>
            </a:extLst>
          </p:cNvPr>
          <p:cNvSpPr>
            <a:spLocks noGrp="1"/>
          </p:cNvSpPr>
          <p:nvPr>
            <p:ph type="body" idx="16"/>
            <p:custDataLst>
              <p:tags r:id="rId8"/>
            </p:custDataLst>
          </p:nvPr>
        </p:nvSpPr>
        <p:spPr>
          <a:xfrm>
            <a:off x="8191502" y="1905000"/>
            <a:ext cx="3581398" cy="635000"/>
          </a:xfrm>
        </p:spPr>
        <p:txBody>
          <a:bodyPr lIns="0" anchor="t">
            <a:normAutofit/>
          </a:bodyPr>
          <a:lstStyle/>
          <a:p>
            <a:r>
              <a:rPr lang="en-US" sz="1800" noProof="1">
                <a:latin typeface="+mj-lt"/>
              </a:rPr>
              <a:t>Defaults &amp; Configurations</a:t>
            </a:r>
          </a:p>
        </p:txBody>
      </p:sp>
      <p:sp>
        <p:nvSpPr>
          <p:cNvPr id="2" name="Rectangle 1">
            <a:extLst>
              <a:ext uri="{FF2B5EF4-FFF2-40B4-BE49-F238E27FC236}">
                <a16:creationId xmlns:a16="http://schemas.microsoft.com/office/drawing/2014/main" id="{65D50419-C0A5-2DAB-F1D2-B1C23FF0C523}"/>
              </a:ext>
            </a:extLst>
          </p:cNvPr>
          <p:cNvSpPr/>
          <p:nvPr>
            <p:custDataLst>
              <p:tags r:id="rId9"/>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8" name="Group 7">
            <a:extLst>
              <a:ext uri="{FF2B5EF4-FFF2-40B4-BE49-F238E27FC236}">
                <a16:creationId xmlns:a16="http://schemas.microsoft.com/office/drawing/2014/main" id="{78D50A90-F2BF-1CA7-7B4D-150ACD99DE5F}"/>
              </a:ext>
            </a:extLst>
          </p:cNvPr>
          <p:cNvGrpSpPr/>
          <p:nvPr>
            <p:custDataLst>
              <p:tags r:id="rId10"/>
            </p:custDataLst>
          </p:nvPr>
        </p:nvGrpSpPr>
        <p:grpSpPr>
          <a:xfrm>
            <a:off x="9440602" y="162617"/>
            <a:ext cx="2576145" cy="1301528"/>
            <a:chOff x="5326996" y="628184"/>
            <a:chExt cx="2576145" cy="1301528"/>
          </a:xfrm>
        </p:grpSpPr>
        <p:sp>
          <p:nvSpPr>
            <p:cNvPr id="13" name="Rounded Rectangle 12">
              <a:extLst>
                <a:ext uri="{FF2B5EF4-FFF2-40B4-BE49-F238E27FC236}">
                  <a16:creationId xmlns:a16="http://schemas.microsoft.com/office/drawing/2014/main" id="{1C0135B4-023C-95B1-31BA-2FA0BFFB97AE}"/>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solidFill>
                  <a:srgbClr val="100F19"/>
                </a:solidFill>
              </a:endParaRPr>
            </a:p>
          </p:txBody>
        </p:sp>
        <p:pic>
          <p:nvPicPr>
            <p:cNvPr id="14" name="Graphic 13">
              <a:extLst>
                <a:ext uri="{FF2B5EF4-FFF2-40B4-BE49-F238E27FC236}">
                  <a16:creationId xmlns:a16="http://schemas.microsoft.com/office/drawing/2014/main" id="{63087EB3-AC1C-0CA8-8557-A073B4E1515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40548" y="734271"/>
              <a:ext cx="219238" cy="219238"/>
            </a:xfrm>
            <a:prstGeom prst="rect">
              <a:avLst/>
            </a:prstGeom>
          </p:spPr>
        </p:pic>
        <p:sp>
          <p:nvSpPr>
            <p:cNvPr id="15" name="Freeform 14">
              <a:extLst>
                <a:ext uri="{FF2B5EF4-FFF2-40B4-BE49-F238E27FC236}">
                  <a16:creationId xmlns:a16="http://schemas.microsoft.com/office/drawing/2014/main" id="{EDA7D4C8-02E0-A73C-DEDD-BAE6F0C1CE66}"/>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noProof="1">
                <a:solidFill>
                  <a:srgbClr val="100F19"/>
                </a:solidFill>
              </a:endParaRPr>
            </a:p>
          </p:txBody>
        </p:sp>
      </p:grpSp>
      <p:sp>
        <p:nvSpPr>
          <p:cNvPr id="17" name="TextBox 16">
            <a:extLst>
              <a:ext uri="{FF2B5EF4-FFF2-40B4-BE49-F238E27FC236}">
                <a16:creationId xmlns:a16="http://schemas.microsoft.com/office/drawing/2014/main" id="{162C5B02-E9B7-0153-E169-49D4C6161C9F}"/>
              </a:ext>
            </a:extLst>
          </p:cNvPr>
          <p:cNvSpPr txBox="1"/>
          <p:nvPr>
            <p:custDataLst>
              <p:tags r:id="rId11"/>
            </p:custDataLst>
          </p:nvPr>
        </p:nvSpPr>
        <p:spPr>
          <a:xfrm>
            <a:off x="9552588" y="542869"/>
            <a:ext cx="2351599" cy="825024"/>
          </a:xfrm>
          <a:prstGeom prst="rect">
            <a:avLst/>
          </a:prstGeom>
          <a:noFill/>
        </p:spPr>
        <p:txBody>
          <a:bodyPr wrap="square" lIns="0" tIns="45720" rIns="0" bIns="0" rtlCol="0">
            <a:normAutofit/>
          </a:bodyPr>
          <a:lstStyle/>
          <a:p>
            <a:r>
              <a:rPr lang="en-US" sz="1100" noProof="1">
                <a:solidFill>
                  <a:srgbClr val="100F19"/>
                </a:solidFill>
                <a:latin typeface="Franklin Gothic Book" panose="020B0503020102020204" pitchFamily="34" charset="0"/>
              </a:rPr>
              <a:t>Tailor the documentation section with links or references to your internal wiki or knowledge base for easy access by your operations and engineering teams.</a:t>
            </a:r>
          </a:p>
        </p:txBody>
      </p:sp>
      <p:sp>
        <p:nvSpPr>
          <p:cNvPr id="4" name="TextBox 3">
            <a:extLst>
              <a:ext uri="{FF2B5EF4-FFF2-40B4-BE49-F238E27FC236}">
                <a16:creationId xmlns:a16="http://schemas.microsoft.com/office/drawing/2014/main" id="{1147348F-4C63-9910-CDB0-9169A353728F}"/>
              </a:ext>
            </a:extLst>
          </p:cNvPr>
          <p:cNvSpPr txBox="1"/>
          <p:nvPr/>
        </p:nvSpPr>
        <p:spPr>
          <a:xfrm>
            <a:off x="419099" y="1485900"/>
            <a:ext cx="842353" cy="400110"/>
          </a:xfrm>
          <a:prstGeom prst="rect">
            <a:avLst/>
          </a:prstGeom>
          <a:noFill/>
        </p:spPr>
        <p:txBody>
          <a:bodyPr wrap="square" lIns="0" rtlCol="0">
            <a:spAutoFit/>
          </a:bodyPr>
          <a:lstStyle/>
          <a:p>
            <a:r>
              <a:rPr lang="en-US" sz="2000" b="1" noProof="1">
                <a:solidFill>
                  <a:schemeClr val="accent1"/>
                </a:solidFill>
              </a:rPr>
              <a:t>01</a:t>
            </a:r>
          </a:p>
        </p:txBody>
      </p:sp>
      <p:sp>
        <p:nvSpPr>
          <p:cNvPr id="5" name="TextBox 4">
            <a:extLst>
              <a:ext uri="{FF2B5EF4-FFF2-40B4-BE49-F238E27FC236}">
                <a16:creationId xmlns:a16="http://schemas.microsoft.com/office/drawing/2014/main" id="{3C737089-A9D4-3C36-A417-E088EEFC41D3}"/>
              </a:ext>
            </a:extLst>
          </p:cNvPr>
          <p:cNvSpPr txBox="1"/>
          <p:nvPr/>
        </p:nvSpPr>
        <p:spPr>
          <a:xfrm>
            <a:off x="4305301" y="1485900"/>
            <a:ext cx="842353" cy="400110"/>
          </a:xfrm>
          <a:prstGeom prst="rect">
            <a:avLst/>
          </a:prstGeom>
          <a:noFill/>
        </p:spPr>
        <p:txBody>
          <a:bodyPr wrap="square" lIns="0" rtlCol="0">
            <a:spAutoFit/>
          </a:bodyPr>
          <a:lstStyle/>
          <a:p>
            <a:r>
              <a:rPr lang="en-US" sz="2000" b="1" noProof="1">
                <a:solidFill>
                  <a:schemeClr val="accent1"/>
                </a:solidFill>
              </a:rPr>
              <a:t>02</a:t>
            </a:r>
          </a:p>
        </p:txBody>
      </p:sp>
      <p:sp>
        <p:nvSpPr>
          <p:cNvPr id="6" name="TextBox 5">
            <a:extLst>
              <a:ext uri="{FF2B5EF4-FFF2-40B4-BE49-F238E27FC236}">
                <a16:creationId xmlns:a16="http://schemas.microsoft.com/office/drawing/2014/main" id="{B5DCB58D-6E9E-D96E-26F5-3C3AB5FD0404}"/>
              </a:ext>
            </a:extLst>
          </p:cNvPr>
          <p:cNvSpPr txBox="1"/>
          <p:nvPr/>
        </p:nvSpPr>
        <p:spPr>
          <a:xfrm>
            <a:off x="8191502" y="1485900"/>
            <a:ext cx="842353" cy="400110"/>
          </a:xfrm>
          <a:prstGeom prst="rect">
            <a:avLst/>
          </a:prstGeom>
          <a:noFill/>
        </p:spPr>
        <p:txBody>
          <a:bodyPr wrap="square" lIns="0" rtlCol="0">
            <a:spAutoFit/>
          </a:bodyPr>
          <a:lstStyle/>
          <a:p>
            <a:r>
              <a:rPr lang="en-US" sz="2000" b="1" noProof="1">
                <a:solidFill>
                  <a:schemeClr val="accent1"/>
                </a:solidFill>
              </a:rPr>
              <a:t>03</a:t>
            </a:r>
          </a:p>
        </p:txBody>
      </p:sp>
    </p:spTree>
    <p:extLst>
      <p:ext uri="{BB962C8B-B14F-4D97-AF65-F5344CB8AC3E}">
        <p14:creationId xmlns:p14="http://schemas.microsoft.com/office/powerpoint/2010/main" val="1847290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27F56-07B0-250B-72BC-8943278C09F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C985DEA-9ADD-B78B-F075-0742E6AC4657}"/>
              </a:ext>
            </a:extLst>
          </p:cNvPr>
          <p:cNvSpPr txBox="1"/>
          <p:nvPr>
            <p:custDataLst>
              <p:tags r:id="rId1"/>
            </p:custDataLst>
          </p:nvPr>
        </p:nvSpPr>
        <p:spPr>
          <a:xfrm>
            <a:off x="419100" y="249300"/>
            <a:ext cx="3581400" cy="414150"/>
          </a:xfrm>
          <a:prstGeom prst="rect">
            <a:avLst/>
          </a:prstGeom>
          <a:noFill/>
        </p:spPr>
        <p:txBody>
          <a:bodyPr wrap="square" lIns="0">
            <a:spAutoFit/>
          </a:bodyPr>
          <a:lstStyle/>
          <a:p>
            <a:r>
              <a:rPr lang="en-US" sz="1400" noProof="1">
                <a:solidFill>
                  <a:schemeClr val="tx2"/>
                </a:solidFill>
              </a:rPr>
              <a:t>Overview</a:t>
            </a:r>
          </a:p>
        </p:txBody>
      </p:sp>
      <p:sp>
        <p:nvSpPr>
          <p:cNvPr id="2" name="Title 1">
            <a:extLst>
              <a:ext uri="{FF2B5EF4-FFF2-40B4-BE49-F238E27FC236}">
                <a16:creationId xmlns:a16="http://schemas.microsoft.com/office/drawing/2014/main" id="{81E3CBC3-EB04-5123-F2C6-639E71135ACD}"/>
              </a:ext>
            </a:extLst>
          </p:cNvPr>
          <p:cNvSpPr>
            <a:spLocks noGrp="1"/>
          </p:cNvSpPr>
          <p:nvPr>
            <p:ph type="title"/>
            <p:custDataLst>
              <p:tags r:id="rId2"/>
            </p:custDataLst>
          </p:nvPr>
        </p:nvSpPr>
        <p:spPr/>
        <p:txBody>
          <a:bodyPr lIns="0"/>
          <a:lstStyle/>
          <a:p>
            <a:r>
              <a:rPr lang="en-US" noProof="1"/>
              <a:t>DBaaS Overview &amp; Engines</a:t>
            </a:r>
          </a:p>
        </p:txBody>
      </p:sp>
      <p:sp>
        <p:nvSpPr>
          <p:cNvPr id="3" name="Rectangle 2">
            <a:extLst>
              <a:ext uri="{FF2B5EF4-FFF2-40B4-BE49-F238E27FC236}">
                <a16:creationId xmlns:a16="http://schemas.microsoft.com/office/drawing/2014/main" id="{80DF8B73-B30C-3D67-AB33-096F2512D692}"/>
              </a:ext>
            </a:extLst>
          </p:cNvPr>
          <p:cNvSpPr/>
          <p:nvPr>
            <p:custDataLst>
              <p:tags r:id="rId3"/>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Franklin Gothic Book" panose="020B0503020102020204"/>
              <a:ea typeface="+mn-ea"/>
              <a:cs typeface="+mn-cs"/>
            </a:endParaRPr>
          </a:p>
        </p:txBody>
      </p:sp>
      <p:pic>
        <p:nvPicPr>
          <p:cNvPr id="9" name="Picture Placeholder 8">
            <a:extLst>
              <a:ext uri="{FF2B5EF4-FFF2-40B4-BE49-F238E27FC236}">
                <a16:creationId xmlns:a16="http://schemas.microsoft.com/office/drawing/2014/main" id="{E91D7A87-0506-EA9D-CA2F-88104428313B}"/>
              </a:ext>
            </a:extLst>
          </p:cNvPr>
          <p:cNvPicPr>
            <a:picLocks/>
          </p:cNvPicPr>
          <p:nvPr>
            <p:custDataLst>
              <p:tags r:id="rId4"/>
            </p:custDataLst>
          </p:nvPr>
        </p:nvPicPr>
        <p:blipFill rotWithShape="1">
          <a:blip r:embed="rId18" cstate="screen">
            <a:extLst>
              <a:ext uri="{28A0092B-C50C-407E-A947-70E740481C1C}">
                <a14:useLocalDpi xmlns:a14="http://schemas.microsoft.com/office/drawing/2010/main"/>
              </a:ext>
            </a:extLst>
          </a:blip>
          <a:srcRect t="1167" b="1167"/>
          <a:stretch/>
        </p:blipFill>
        <p:spPr>
          <a:xfrm>
            <a:off x="419100" y="1485900"/>
            <a:ext cx="3589018" cy="2336800"/>
          </a:xfrm>
          <a:prstGeom prst="roundRect">
            <a:avLst>
              <a:gd name="adj" fmla="val 2136"/>
            </a:avLst>
          </a:prstGeom>
        </p:spPr>
      </p:pic>
      <p:grpSp>
        <p:nvGrpSpPr>
          <p:cNvPr id="5" name="Group 4">
            <a:extLst>
              <a:ext uri="{FF2B5EF4-FFF2-40B4-BE49-F238E27FC236}">
                <a16:creationId xmlns:a16="http://schemas.microsoft.com/office/drawing/2014/main" id="{E442E32D-C5C5-BEEA-F143-47AACC25E8CF}"/>
              </a:ext>
            </a:extLst>
          </p:cNvPr>
          <p:cNvGrpSpPr/>
          <p:nvPr>
            <p:custDataLst>
              <p:tags r:id="rId5"/>
            </p:custDataLst>
          </p:nvPr>
        </p:nvGrpSpPr>
        <p:grpSpPr>
          <a:xfrm>
            <a:off x="9440602" y="162617"/>
            <a:ext cx="2576145" cy="1301528"/>
            <a:chOff x="5326996" y="628184"/>
            <a:chExt cx="2576145" cy="1301528"/>
          </a:xfrm>
        </p:grpSpPr>
        <p:sp>
          <p:nvSpPr>
            <p:cNvPr id="6" name="Rounded Rectangle 5">
              <a:extLst>
                <a:ext uri="{FF2B5EF4-FFF2-40B4-BE49-F238E27FC236}">
                  <a16:creationId xmlns:a16="http://schemas.microsoft.com/office/drawing/2014/main" id="{3E2A8181-60FA-CD74-E665-EF557213C144}"/>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solidFill>
                  <a:srgbClr val="100F19"/>
                </a:solidFill>
              </a:endParaRPr>
            </a:p>
          </p:txBody>
        </p:sp>
        <p:pic>
          <p:nvPicPr>
            <p:cNvPr id="7" name="Graphic 6">
              <a:extLst>
                <a:ext uri="{FF2B5EF4-FFF2-40B4-BE49-F238E27FC236}">
                  <a16:creationId xmlns:a16="http://schemas.microsoft.com/office/drawing/2014/main" id="{38D28EF9-FC2E-AEB4-5D24-DCDDB9A00A8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440548" y="734271"/>
              <a:ext cx="219238" cy="219238"/>
            </a:xfrm>
            <a:prstGeom prst="rect">
              <a:avLst/>
            </a:prstGeom>
          </p:spPr>
        </p:pic>
        <p:sp>
          <p:nvSpPr>
            <p:cNvPr id="8" name="Freeform 7">
              <a:extLst>
                <a:ext uri="{FF2B5EF4-FFF2-40B4-BE49-F238E27FC236}">
                  <a16:creationId xmlns:a16="http://schemas.microsoft.com/office/drawing/2014/main" id="{7E7A6F84-A453-411C-63BE-A0B441F1B790}"/>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noProof="1">
                <a:solidFill>
                  <a:srgbClr val="100F19"/>
                </a:solidFill>
              </a:endParaRPr>
            </a:p>
          </p:txBody>
        </p:sp>
      </p:grpSp>
      <p:sp>
        <p:nvSpPr>
          <p:cNvPr id="10" name="TextBox 9">
            <a:extLst>
              <a:ext uri="{FF2B5EF4-FFF2-40B4-BE49-F238E27FC236}">
                <a16:creationId xmlns:a16="http://schemas.microsoft.com/office/drawing/2014/main" id="{A2BD57C6-896E-A6B1-3AEE-6B2CA62EAD54}"/>
              </a:ext>
            </a:extLst>
          </p:cNvPr>
          <p:cNvSpPr txBox="1"/>
          <p:nvPr>
            <p:custDataLst>
              <p:tags r:id="rId6"/>
            </p:custDataLst>
          </p:nvPr>
        </p:nvSpPr>
        <p:spPr>
          <a:xfrm>
            <a:off x="9552588" y="542869"/>
            <a:ext cx="2351599" cy="825024"/>
          </a:xfrm>
          <a:prstGeom prst="rect">
            <a:avLst/>
          </a:prstGeom>
          <a:noFill/>
        </p:spPr>
        <p:txBody>
          <a:bodyPr wrap="square" lIns="0" tIns="45720" rIns="0" bIns="0" rtlCol="0">
            <a:normAutofit/>
          </a:bodyPr>
          <a:lstStyle/>
          <a:p>
            <a:r>
              <a:rPr lang="en-US" sz="1100" noProof="1">
                <a:solidFill>
                  <a:srgbClr val="100F19"/>
                </a:solidFill>
                <a:latin typeface="Franklin Gothic Book" panose="020B0503020102020204" pitchFamily="34" charset="0"/>
              </a:rPr>
              <a:t>Focus on the unique capabilities of each engine to highlight the platform’s versatility for different workload needs.</a:t>
            </a:r>
          </a:p>
        </p:txBody>
      </p:sp>
      <p:sp>
        <p:nvSpPr>
          <p:cNvPr id="31" name="Content Placeholder 11">
            <a:extLst>
              <a:ext uri="{FF2B5EF4-FFF2-40B4-BE49-F238E27FC236}">
                <a16:creationId xmlns:a16="http://schemas.microsoft.com/office/drawing/2014/main" id="{86CBD0BA-02BC-0C58-F85E-D7C554649C5F}"/>
              </a:ext>
            </a:extLst>
          </p:cNvPr>
          <p:cNvSpPr txBox="1">
            <a:spLocks/>
          </p:cNvSpPr>
          <p:nvPr>
            <p:custDataLst>
              <p:tags r:id="rId7"/>
            </p:custDataLst>
          </p:nvPr>
        </p:nvSpPr>
        <p:spPr>
          <a:xfrm>
            <a:off x="419100" y="4400550"/>
            <a:ext cx="3589018" cy="1920240"/>
          </a:xfrm>
          <a:prstGeom prst="rect">
            <a:avLst/>
          </a:prstGeom>
        </p:spPr>
        <p:txBody>
          <a:bodyPr vert="horz" lIns="0" tIns="60960" rIns="91440" bIns="60960" rtlCol="0">
            <a:normAutofit/>
          </a:bodyPr>
          <a:lstStyle>
            <a:lvl1pPr marL="11113" indent="0" algn="l" defTabSz="914354" rtl="0" eaLnBrk="1" latinLnBrk="0" hangingPunct="1">
              <a:lnSpc>
                <a:spcPct val="150000"/>
              </a:lnSpc>
              <a:spcBef>
                <a:spcPts val="1200"/>
              </a:spcBef>
              <a:buFont typeface="Arial" panose="020B0604020202020204" pitchFamily="34" charset="0"/>
              <a:buNone/>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Horizontally sharded MySQL with transparent query routing and cross-region read replicas for scalable web applications.</a:t>
            </a:r>
          </a:p>
        </p:txBody>
      </p:sp>
      <p:sp>
        <p:nvSpPr>
          <p:cNvPr id="32" name="Content Placeholder 12">
            <a:extLst>
              <a:ext uri="{FF2B5EF4-FFF2-40B4-BE49-F238E27FC236}">
                <a16:creationId xmlns:a16="http://schemas.microsoft.com/office/drawing/2014/main" id="{D98E8B6F-0965-F900-8CF0-952E14D84E50}"/>
              </a:ext>
            </a:extLst>
          </p:cNvPr>
          <p:cNvSpPr txBox="1">
            <a:spLocks/>
          </p:cNvSpPr>
          <p:nvPr>
            <p:custDataLst>
              <p:tags r:id="rId8"/>
            </p:custDataLst>
          </p:nvPr>
        </p:nvSpPr>
        <p:spPr>
          <a:xfrm>
            <a:off x="4301491" y="1905000"/>
            <a:ext cx="3589018" cy="1920240"/>
          </a:xfrm>
          <a:prstGeom prst="rect">
            <a:avLst/>
          </a:prstGeom>
        </p:spPr>
        <p:txBody>
          <a:bodyPr vert="horz" lIns="0" tIns="60960" rIns="91440" bIns="60960" rtlCol="0">
            <a:normAutofit/>
          </a:bodyPr>
          <a:lstStyle>
            <a:lvl1pPr marL="11113" indent="0" algn="l" defTabSz="914354" rtl="0" eaLnBrk="1" latinLnBrk="0" hangingPunct="1">
              <a:lnSpc>
                <a:spcPct val="150000"/>
              </a:lnSpc>
              <a:spcBef>
                <a:spcPts val="1200"/>
              </a:spcBef>
              <a:buFont typeface="Arial" panose="020B0604020202020204" pitchFamily="34" charset="0"/>
              <a:buNone/>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A Database-as-a-Service platform providing managed, scalable, and highly available database engines across regions with seamless orchestration and tenant isolation.</a:t>
            </a:r>
          </a:p>
        </p:txBody>
      </p:sp>
      <p:sp>
        <p:nvSpPr>
          <p:cNvPr id="33" name="Content Placeholder 13">
            <a:extLst>
              <a:ext uri="{FF2B5EF4-FFF2-40B4-BE49-F238E27FC236}">
                <a16:creationId xmlns:a16="http://schemas.microsoft.com/office/drawing/2014/main" id="{05D1C7A9-0417-6261-97D5-E3F365F45E54}"/>
              </a:ext>
            </a:extLst>
          </p:cNvPr>
          <p:cNvSpPr txBox="1">
            <a:spLocks/>
          </p:cNvSpPr>
          <p:nvPr>
            <p:custDataLst>
              <p:tags r:id="rId9"/>
            </p:custDataLst>
          </p:nvPr>
        </p:nvSpPr>
        <p:spPr>
          <a:xfrm>
            <a:off x="4301491" y="4400550"/>
            <a:ext cx="3589018" cy="1920240"/>
          </a:xfrm>
          <a:prstGeom prst="rect">
            <a:avLst/>
          </a:prstGeom>
        </p:spPr>
        <p:txBody>
          <a:bodyPr vert="horz" lIns="0" tIns="60960" rIns="91440" bIns="60960" rtlCol="0">
            <a:normAutofit/>
          </a:bodyPr>
          <a:lstStyle>
            <a:lvl1pPr marL="11113" indent="0" algn="l" defTabSz="914354" rtl="0" eaLnBrk="1" latinLnBrk="0" hangingPunct="1">
              <a:lnSpc>
                <a:spcPct val="150000"/>
              </a:lnSpc>
              <a:spcBef>
                <a:spcPts val="1200"/>
              </a:spcBef>
              <a:buFont typeface="Arial" panose="020B0604020202020204" pitchFamily="34" charset="0"/>
              <a:buNone/>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Cassandra-compatible, shard-per-core architecture designed for low-latency writes and multi-data-center replication.</a:t>
            </a:r>
          </a:p>
        </p:txBody>
      </p:sp>
      <p:sp>
        <p:nvSpPr>
          <p:cNvPr id="34" name="Content Placeholder 18">
            <a:extLst>
              <a:ext uri="{FF2B5EF4-FFF2-40B4-BE49-F238E27FC236}">
                <a16:creationId xmlns:a16="http://schemas.microsoft.com/office/drawing/2014/main" id="{4976C080-5D64-85A2-BFAE-B9BC47F920EA}"/>
              </a:ext>
            </a:extLst>
          </p:cNvPr>
          <p:cNvSpPr txBox="1">
            <a:spLocks/>
          </p:cNvSpPr>
          <p:nvPr>
            <p:custDataLst>
              <p:tags r:id="rId10"/>
            </p:custDataLst>
          </p:nvPr>
        </p:nvSpPr>
        <p:spPr>
          <a:xfrm>
            <a:off x="8183882" y="1905000"/>
            <a:ext cx="3589018" cy="1920240"/>
          </a:xfrm>
          <a:prstGeom prst="rect">
            <a:avLst/>
          </a:prstGeom>
        </p:spPr>
        <p:txBody>
          <a:bodyPr vert="horz" lIns="0" tIns="60960" rIns="91440" bIns="60960" rtlCol="0">
            <a:normAutofit/>
          </a:bodyPr>
          <a:lstStyle>
            <a:lvl1pPr marL="11113" indent="0" algn="l" defTabSz="914354" rtl="0" eaLnBrk="1" latinLnBrk="0" hangingPunct="1">
              <a:lnSpc>
                <a:spcPct val="150000"/>
              </a:lnSpc>
              <a:spcBef>
                <a:spcPts val="1200"/>
              </a:spcBef>
              <a:buFont typeface="Arial" panose="020B0604020202020204" pitchFamily="34" charset="0"/>
              <a:buNone/>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Distributed SQL with PostgreSQL compatibility, supporting global tables and native cross-region replication for OLTP workloads.</a:t>
            </a:r>
          </a:p>
        </p:txBody>
      </p:sp>
      <p:sp>
        <p:nvSpPr>
          <p:cNvPr id="35" name="Content Placeholder 19">
            <a:extLst>
              <a:ext uri="{FF2B5EF4-FFF2-40B4-BE49-F238E27FC236}">
                <a16:creationId xmlns:a16="http://schemas.microsoft.com/office/drawing/2014/main" id="{F4FCCFB8-5823-2362-9AED-B98D868588E7}"/>
              </a:ext>
            </a:extLst>
          </p:cNvPr>
          <p:cNvSpPr txBox="1">
            <a:spLocks/>
          </p:cNvSpPr>
          <p:nvPr>
            <p:custDataLst>
              <p:tags r:id="rId11"/>
            </p:custDataLst>
          </p:nvPr>
        </p:nvSpPr>
        <p:spPr>
          <a:xfrm>
            <a:off x="8183882" y="4400550"/>
            <a:ext cx="3589018" cy="1920240"/>
          </a:xfrm>
          <a:prstGeom prst="rect">
            <a:avLst/>
          </a:prstGeom>
        </p:spPr>
        <p:txBody>
          <a:bodyPr vert="horz" lIns="0" tIns="60960" rIns="91440" bIns="60960" rtlCol="0">
            <a:normAutofit/>
          </a:bodyPr>
          <a:lstStyle>
            <a:lvl1pPr marL="11113" indent="0" algn="l" defTabSz="914354" rtl="0" eaLnBrk="1" latinLnBrk="0" hangingPunct="1">
              <a:lnSpc>
                <a:spcPct val="150000"/>
              </a:lnSpc>
              <a:spcBef>
                <a:spcPts val="1200"/>
              </a:spcBef>
              <a:buFont typeface="Arial" panose="020B0604020202020204" pitchFamily="34" charset="0"/>
              <a:buNone/>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DragonflyDB offers ultra-fast Redis/Memcached APIs with active-active clustering; Aerospike provides strongly consistent high-TPS key-value storage; MongoDB supports sharding and replica sets with external management allowed.</a:t>
            </a:r>
          </a:p>
        </p:txBody>
      </p:sp>
      <p:sp>
        <p:nvSpPr>
          <p:cNvPr id="36" name="Text Placeholder 15">
            <a:extLst>
              <a:ext uri="{FF2B5EF4-FFF2-40B4-BE49-F238E27FC236}">
                <a16:creationId xmlns:a16="http://schemas.microsoft.com/office/drawing/2014/main" id="{AE6F5DF9-76BB-EF06-906A-A3EBE5501B24}"/>
              </a:ext>
            </a:extLst>
          </p:cNvPr>
          <p:cNvSpPr txBox="1">
            <a:spLocks/>
          </p:cNvSpPr>
          <p:nvPr>
            <p:custDataLst>
              <p:tags r:id="rId12"/>
            </p:custDataLst>
          </p:nvPr>
        </p:nvSpPr>
        <p:spPr>
          <a:xfrm>
            <a:off x="4301491" y="1485900"/>
            <a:ext cx="3589018" cy="4191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solidFill>
                  <a:schemeClr val="accent1"/>
                </a:solidFill>
                <a:effectLst/>
                <a:uLnTx/>
                <a:uFillTx/>
                <a:ea typeface="+mn-ea"/>
                <a:cs typeface="Arial" panose="020B0604020202020204" pitchFamily="34" charset="0"/>
              </a:rPr>
              <a:t>DBaaS Concept</a:t>
            </a:r>
          </a:p>
        </p:txBody>
      </p:sp>
      <p:sp>
        <p:nvSpPr>
          <p:cNvPr id="37" name="Text Placeholder 17">
            <a:extLst>
              <a:ext uri="{FF2B5EF4-FFF2-40B4-BE49-F238E27FC236}">
                <a16:creationId xmlns:a16="http://schemas.microsoft.com/office/drawing/2014/main" id="{298340A3-DE1A-B55D-8F3E-2794D7918DC8}"/>
              </a:ext>
            </a:extLst>
          </p:cNvPr>
          <p:cNvSpPr txBox="1">
            <a:spLocks/>
          </p:cNvSpPr>
          <p:nvPr>
            <p:custDataLst>
              <p:tags r:id="rId13"/>
            </p:custDataLst>
          </p:nvPr>
        </p:nvSpPr>
        <p:spPr>
          <a:xfrm>
            <a:off x="8183882" y="1485900"/>
            <a:ext cx="3589018" cy="4191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solidFill>
                  <a:schemeClr val="accent1"/>
                </a:solidFill>
                <a:effectLst/>
                <a:uLnTx/>
                <a:uFillTx/>
                <a:ea typeface="+mn-ea"/>
                <a:cs typeface="Arial" panose="020B0604020202020204" pitchFamily="34" charset="0"/>
              </a:rPr>
              <a:t>YugabyteDB</a:t>
            </a:r>
          </a:p>
        </p:txBody>
      </p:sp>
      <p:sp>
        <p:nvSpPr>
          <p:cNvPr id="38" name="Text Placeholder 21">
            <a:extLst>
              <a:ext uri="{FF2B5EF4-FFF2-40B4-BE49-F238E27FC236}">
                <a16:creationId xmlns:a16="http://schemas.microsoft.com/office/drawing/2014/main" id="{DF996EE4-BC3F-A924-2424-CA942F8B98F7}"/>
              </a:ext>
            </a:extLst>
          </p:cNvPr>
          <p:cNvSpPr txBox="1">
            <a:spLocks/>
          </p:cNvSpPr>
          <p:nvPr>
            <p:custDataLst>
              <p:tags r:id="rId14"/>
            </p:custDataLst>
          </p:nvPr>
        </p:nvSpPr>
        <p:spPr>
          <a:xfrm>
            <a:off x="8183882" y="3976360"/>
            <a:ext cx="3589018" cy="4191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solidFill>
                  <a:schemeClr val="accent1"/>
                </a:solidFill>
                <a:effectLst/>
                <a:uLnTx/>
                <a:uFillTx/>
                <a:ea typeface="+mn-ea"/>
                <a:cs typeface="Arial" panose="020B0604020202020204" pitchFamily="34" charset="0"/>
              </a:rPr>
              <a:t>DragonflyDB &amp; Others</a:t>
            </a:r>
          </a:p>
        </p:txBody>
      </p:sp>
      <p:sp>
        <p:nvSpPr>
          <p:cNvPr id="39" name="Text Placeholder 23">
            <a:extLst>
              <a:ext uri="{FF2B5EF4-FFF2-40B4-BE49-F238E27FC236}">
                <a16:creationId xmlns:a16="http://schemas.microsoft.com/office/drawing/2014/main" id="{FA715800-66FD-7C0D-0584-88A7D6646351}"/>
              </a:ext>
            </a:extLst>
          </p:cNvPr>
          <p:cNvSpPr txBox="1">
            <a:spLocks/>
          </p:cNvSpPr>
          <p:nvPr>
            <p:custDataLst>
              <p:tags r:id="rId15"/>
            </p:custDataLst>
          </p:nvPr>
        </p:nvSpPr>
        <p:spPr>
          <a:xfrm>
            <a:off x="4301491" y="3976360"/>
            <a:ext cx="3589018" cy="4191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solidFill>
                  <a:schemeClr val="accent1"/>
                </a:solidFill>
                <a:effectLst/>
                <a:uLnTx/>
                <a:uFillTx/>
                <a:ea typeface="+mn-ea"/>
                <a:cs typeface="Arial" panose="020B0604020202020204" pitchFamily="34" charset="0"/>
              </a:rPr>
              <a:t>ScyllaDB</a:t>
            </a:r>
          </a:p>
        </p:txBody>
      </p:sp>
      <p:sp>
        <p:nvSpPr>
          <p:cNvPr id="40" name="Text Placeholder 25">
            <a:extLst>
              <a:ext uri="{FF2B5EF4-FFF2-40B4-BE49-F238E27FC236}">
                <a16:creationId xmlns:a16="http://schemas.microsoft.com/office/drawing/2014/main" id="{376587CB-6882-CBAC-5FFE-0DCDF9DA89D5}"/>
              </a:ext>
            </a:extLst>
          </p:cNvPr>
          <p:cNvSpPr txBox="1">
            <a:spLocks/>
          </p:cNvSpPr>
          <p:nvPr>
            <p:custDataLst>
              <p:tags r:id="rId16"/>
            </p:custDataLst>
          </p:nvPr>
        </p:nvSpPr>
        <p:spPr>
          <a:xfrm>
            <a:off x="419100" y="3976360"/>
            <a:ext cx="3589018" cy="4191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solidFill>
                  <a:schemeClr val="accent1"/>
                </a:solidFill>
                <a:effectLst/>
                <a:uLnTx/>
                <a:uFillTx/>
                <a:ea typeface="+mn-ea"/>
                <a:cs typeface="Arial" panose="020B0604020202020204" pitchFamily="34" charset="0"/>
              </a:rPr>
              <a:t>Vitess (MySQL)</a:t>
            </a:r>
          </a:p>
        </p:txBody>
      </p:sp>
    </p:spTree>
    <p:extLst>
      <p:ext uri="{BB962C8B-B14F-4D97-AF65-F5344CB8AC3E}">
        <p14:creationId xmlns:p14="http://schemas.microsoft.com/office/powerpoint/2010/main" val="2049475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ACA17BB-E5C7-774C-1C76-67DC47FCC1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F4C593-F06E-B157-DFF2-633CAAFD6F4E}"/>
              </a:ext>
            </a:extLst>
          </p:cNvPr>
          <p:cNvSpPr>
            <a:spLocks noGrp="1"/>
          </p:cNvSpPr>
          <p:nvPr>
            <p:ph type="ctrTitle" idx="4294967295"/>
            <p:custDataLst>
              <p:tags r:id="rId2"/>
            </p:custDataLst>
          </p:nvPr>
        </p:nvSpPr>
        <p:spPr>
          <a:xfrm>
            <a:off x="419100" y="419100"/>
            <a:ext cx="3657600" cy="838200"/>
          </a:xfrm>
        </p:spPr>
        <p:txBody>
          <a:bodyPr vert="horz" lIns="0" tIns="45720" rIns="91440" bIns="45720" rtlCol="0" anchor="t">
            <a:normAutofit/>
          </a:bodyPr>
          <a:lstStyle/>
          <a:p>
            <a:pPr>
              <a:lnSpc>
                <a:spcPct val="80000"/>
              </a:lnSpc>
            </a:pPr>
            <a:r>
              <a:rPr lang="en-US" dirty="0">
                <a:solidFill>
                  <a:schemeClr val="tx2"/>
                </a:solidFill>
              </a:rPr>
              <a:t>Thank you</a:t>
            </a:r>
          </a:p>
        </p:txBody>
      </p:sp>
      <p:sp>
        <p:nvSpPr>
          <p:cNvPr id="9" name="Rectangle 8">
            <a:extLst>
              <a:ext uri="{FF2B5EF4-FFF2-40B4-BE49-F238E27FC236}">
                <a16:creationId xmlns:a16="http://schemas.microsoft.com/office/drawing/2014/main" id="{78A444DB-19D6-172A-F8E3-48D0363E87D2}"/>
              </a:ext>
            </a:extLst>
          </p:cNvPr>
          <p:cNvSpPr/>
          <p:nvPr>
            <p:custDataLst>
              <p:tags r:id="rId3"/>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Tree>
    <p:custDataLst>
      <p:tags r:id="rId1"/>
    </p:custDataLst>
    <p:extLst>
      <p:ext uri="{BB962C8B-B14F-4D97-AF65-F5344CB8AC3E}">
        <p14:creationId xmlns:p14="http://schemas.microsoft.com/office/powerpoint/2010/main" val="3211061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A3695F-0291-F646-352B-904533ABA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A1D820-B507-43B4-9F67-466DF1972097}"/>
              </a:ext>
            </a:extLst>
          </p:cNvPr>
          <p:cNvSpPr>
            <a:spLocks noGrp="1"/>
          </p:cNvSpPr>
          <p:nvPr>
            <p:ph type="ctrTitle" idx="4294967295"/>
            <p:custDataLst>
              <p:tags r:id="rId2"/>
            </p:custDataLst>
          </p:nvPr>
        </p:nvSpPr>
        <p:spPr>
          <a:xfrm>
            <a:off x="419100" y="419100"/>
            <a:ext cx="3657600" cy="838200"/>
          </a:xfrm>
        </p:spPr>
        <p:txBody>
          <a:bodyPr vert="horz" lIns="0" tIns="45720" rIns="91440" bIns="45720" rtlCol="0" anchor="t">
            <a:normAutofit fontScale="90000"/>
          </a:bodyPr>
          <a:lstStyle/>
          <a:p>
            <a:pPr>
              <a:lnSpc>
                <a:spcPct val="80000"/>
              </a:lnSpc>
            </a:pPr>
            <a:r>
              <a:rPr lang="en-GB" dirty="0"/>
              <a:t>High-level architecture</a:t>
            </a:r>
            <a:endParaRPr lang="en-US" dirty="0">
              <a:solidFill>
                <a:schemeClr val="tx2"/>
              </a:solidFill>
            </a:endParaRPr>
          </a:p>
        </p:txBody>
      </p:sp>
      <p:sp>
        <p:nvSpPr>
          <p:cNvPr id="9" name="Rectangle 8">
            <a:extLst>
              <a:ext uri="{FF2B5EF4-FFF2-40B4-BE49-F238E27FC236}">
                <a16:creationId xmlns:a16="http://schemas.microsoft.com/office/drawing/2014/main" id="{53BC308B-4B1C-3184-F01B-A1CD8A91FA10}"/>
              </a:ext>
            </a:extLst>
          </p:cNvPr>
          <p:cNvSpPr/>
          <p:nvPr>
            <p:custDataLst>
              <p:tags r:id="rId3"/>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pic>
        <p:nvPicPr>
          <p:cNvPr id="4" name="Picture 3">
            <a:extLst>
              <a:ext uri="{FF2B5EF4-FFF2-40B4-BE49-F238E27FC236}">
                <a16:creationId xmlns:a16="http://schemas.microsoft.com/office/drawing/2014/main" id="{D0E83BFE-4592-F2B6-B998-F1AA15B96E36}"/>
              </a:ext>
            </a:extLst>
          </p:cNvPr>
          <p:cNvPicPr>
            <a:picLocks noChangeAspect="1"/>
          </p:cNvPicPr>
          <p:nvPr/>
        </p:nvPicPr>
        <p:blipFill>
          <a:blip r:embed="rId5"/>
          <a:stretch>
            <a:fillRect/>
          </a:stretch>
        </p:blipFill>
        <p:spPr>
          <a:xfrm>
            <a:off x="3190640" y="0"/>
            <a:ext cx="5810719" cy="6858000"/>
          </a:xfrm>
          <a:prstGeom prst="rect">
            <a:avLst/>
          </a:prstGeom>
        </p:spPr>
      </p:pic>
    </p:spTree>
    <p:custDataLst>
      <p:tags r:id="rId1"/>
    </p:custDataLst>
    <p:extLst>
      <p:ext uri="{BB962C8B-B14F-4D97-AF65-F5344CB8AC3E}">
        <p14:creationId xmlns:p14="http://schemas.microsoft.com/office/powerpoint/2010/main" val="1172788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DAF14-DB79-5413-5180-DCFD264F374D}"/>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B656A3E8-C28D-6697-B672-143DD40C1A84}"/>
              </a:ext>
            </a:extLst>
          </p:cNvPr>
          <p:cNvSpPr/>
          <p:nvPr/>
        </p:nvSpPr>
        <p:spPr>
          <a:xfrm>
            <a:off x="4229100" y="228600"/>
            <a:ext cx="7734300" cy="6400800"/>
          </a:xfrm>
          <a:prstGeom prst="roundRect">
            <a:avLst>
              <a:gd name="adj" fmla="val 190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p>
        </p:txBody>
      </p:sp>
      <p:pic>
        <p:nvPicPr>
          <p:cNvPr id="6" name="Graphic 5">
            <a:extLst>
              <a:ext uri="{FF2B5EF4-FFF2-40B4-BE49-F238E27FC236}">
                <a16:creationId xmlns:a16="http://schemas.microsoft.com/office/drawing/2014/main" id="{F7F5C78A-E91D-970B-011B-EEC903A4825D}"/>
              </a:ext>
            </a:extLst>
          </p:cNvPr>
          <p:cNvPicPr>
            <a:picLocks noChangeAspect="1"/>
          </p:cNvPicPr>
          <p:nvPr>
            <p:custDataLst>
              <p:tags r:id="rId1"/>
            </p:custDataLst>
          </p:nvPr>
        </p:nvPicPr>
        <p:blipFill>
          <a:blip r:embed="rId16">
            <a:extLst>
              <a:ext uri="{96DAC541-7B7A-43D3-8B79-37D633B846F1}">
                <asvg:svgBlip xmlns:asvg="http://schemas.microsoft.com/office/drawing/2016/SVG/main" r:embed="rId17"/>
              </a:ext>
            </a:extLst>
          </a:blip>
          <a:stretch>
            <a:fillRect/>
          </a:stretch>
        </p:blipFill>
        <p:spPr>
          <a:xfrm>
            <a:off x="4419004" y="476974"/>
            <a:ext cx="274320" cy="274320"/>
          </a:xfrm>
          <a:prstGeom prst="rect">
            <a:avLst/>
          </a:prstGeom>
        </p:spPr>
      </p:pic>
      <p:pic>
        <p:nvPicPr>
          <p:cNvPr id="7" name="Graphic 6">
            <a:extLst>
              <a:ext uri="{FF2B5EF4-FFF2-40B4-BE49-F238E27FC236}">
                <a16:creationId xmlns:a16="http://schemas.microsoft.com/office/drawing/2014/main" id="{01687E9A-8643-69E7-2371-4EA64F8ED500}"/>
              </a:ext>
            </a:extLst>
          </p:cNvPr>
          <p:cNvPicPr>
            <a:picLocks noChangeAspect="1"/>
          </p:cNvPicPr>
          <p:nvPr>
            <p:custDataLst>
              <p:tags r:id="rId2"/>
            </p:custDataLst>
          </p:nvPr>
        </p:nvPicPr>
        <p:blipFill>
          <a:blip r:embed="rId18">
            <a:extLst>
              <a:ext uri="{96DAC541-7B7A-43D3-8B79-37D633B846F1}">
                <asvg:svgBlip xmlns:asvg="http://schemas.microsoft.com/office/drawing/2016/SVG/main" r:embed="rId19"/>
              </a:ext>
            </a:extLst>
          </a:blip>
          <a:stretch>
            <a:fillRect/>
          </a:stretch>
        </p:blipFill>
        <p:spPr>
          <a:xfrm>
            <a:off x="4419004" y="2539137"/>
            <a:ext cx="274320" cy="274320"/>
          </a:xfrm>
          <a:prstGeom prst="rect">
            <a:avLst/>
          </a:prstGeom>
        </p:spPr>
      </p:pic>
      <p:pic>
        <p:nvPicPr>
          <p:cNvPr id="12" name="Graphic 11">
            <a:extLst>
              <a:ext uri="{FF2B5EF4-FFF2-40B4-BE49-F238E27FC236}">
                <a16:creationId xmlns:a16="http://schemas.microsoft.com/office/drawing/2014/main" id="{60C1E4CE-FD76-C218-45BB-B3CF9499EA46}"/>
              </a:ext>
            </a:extLst>
          </p:cNvPr>
          <p:cNvPicPr>
            <a:picLocks noChangeAspect="1"/>
          </p:cNvPicPr>
          <p:nvPr>
            <p:custDataLst>
              <p:tags r:id="rId3"/>
            </p:custDataLst>
          </p:nvPr>
        </p:nvPicPr>
        <p:blipFill>
          <a:blip r:embed="rId20">
            <a:extLst>
              <a:ext uri="{96DAC541-7B7A-43D3-8B79-37D633B846F1}">
                <asvg:svgBlip xmlns:asvg="http://schemas.microsoft.com/office/drawing/2016/SVG/main" r:embed="rId21"/>
              </a:ext>
            </a:extLst>
          </a:blip>
          <a:stretch>
            <a:fillRect/>
          </a:stretch>
        </p:blipFill>
        <p:spPr>
          <a:xfrm>
            <a:off x="4419004" y="4601300"/>
            <a:ext cx="274320" cy="274320"/>
          </a:xfrm>
          <a:prstGeom prst="rect">
            <a:avLst/>
          </a:prstGeom>
        </p:spPr>
      </p:pic>
      <p:sp>
        <p:nvSpPr>
          <p:cNvPr id="3" name="TextBox 2">
            <a:extLst>
              <a:ext uri="{FF2B5EF4-FFF2-40B4-BE49-F238E27FC236}">
                <a16:creationId xmlns:a16="http://schemas.microsoft.com/office/drawing/2014/main" id="{5DDD53A8-A1BE-E889-B918-07E5C0FBA55B}"/>
              </a:ext>
            </a:extLst>
          </p:cNvPr>
          <p:cNvSpPr txBox="1"/>
          <p:nvPr>
            <p:custDataLst>
              <p:tags r:id="rId4"/>
            </p:custDataLst>
          </p:nvPr>
        </p:nvSpPr>
        <p:spPr>
          <a:xfrm>
            <a:off x="419100" y="249300"/>
            <a:ext cx="3581400" cy="414150"/>
          </a:xfrm>
          <a:prstGeom prst="rect">
            <a:avLst/>
          </a:prstGeom>
          <a:noFill/>
        </p:spPr>
        <p:txBody>
          <a:bodyPr wrap="square" lIns="0">
            <a:spAutoFit/>
          </a:bodyPr>
          <a:lstStyle/>
          <a:p>
            <a:r>
              <a:rPr lang="en-US" sz="1400" noProof="1">
                <a:solidFill>
                  <a:schemeClr val="tx2"/>
                </a:solidFill>
              </a:rPr>
              <a:t>Integration</a:t>
            </a:r>
          </a:p>
        </p:txBody>
      </p:sp>
      <p:sp>
        <p:nvSpPr>
          <p:cNvPr id="9" name="Title 8">
            <a:extLst>
              <a:ext uri="{FF2B5EF4-FFF2-40B4-BE49-F238E27FC236}">
                <a16:creationId xmlns:a16="http://schemas.microsoft.com/office/drawing/2014/main" id="{3A963EF6-72BE-690D-C4A9-470EF49C53CA}"/>
              </a:ext>
            </a:extLst>
          </p:cNvPr>
          <p:cNvSpPr>
            <a:spLocks noGrp="1"/>
          </p:cNvSpPr>
          <p:nvPr>
            <p:ph type="title"/>
            <p:custDataLst>
              <p:tags r:id="rId5"/>
            </p:custDataLst>
          </p:nvPr>
        </p:nvSpPr>
        <p:spPr/>
        <p:txBody>
          <a:bodyPr lIns="0">
            <a:normAutofit/>
          </a:bodyPr>
          <a:lstStyle/>
          <a:p>
            <a:r>
              <a:rPr lang="en-US" noProof="1"/>
              <a:t>Glue &amp; Data Plane Integration</a:t>
            </a:r>
          </a:p>
        </p:txBody>
      </p:sp>
      <p:sp>
        <p:nvSpPr>
          <p:cNvPr id="16" name="Rectangle 15">
            <a:extLst>
              <a:ext uri="{FF2B5EF4-FFF2-40B4-BE49-F238E27FC236}">
                <a16:creationId xmlns:a16="http://schemas.microsoft.com/office/drawing/2014/main" id="{463A61BC-0F96-A8DF-5A52-CB78E4BDA1DB}"/>
              </a:ext>
            </a:extLst>
          </p:cNvPr>
          <p:cNvSpPr/>
          <p:nvPr>
            <p:custDataLst>
              <p:tags r:id="rId6"/>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0" name="Content Placeholder 25">
            <a:extLst>
              <a:ext uri="{FF2B5EF4-FFF2-40B4-BE49-F238E27FC236}">
                <a16:creationId xmlns:a16="http://schemas.microsoft.com/office/drawing/2014/main" id="{783A5D1F-14B4-DB9A-C0E0-01A7C47CC67F}"/>
              </a:ext>
            </a:extLst>
          </p:cNvPr>
          <p:cNvSpPr>
            <a:spLocks noGrp="1"/>
          </p:cNvSpPr>
          <p:nvPr>
            <p:ph idx="1"/>
            <p:custDataLst>
              <p:tags r:id="rId7"/>
            </p:custDataLst>
          </p:nvPr>
        </p:nvSpPr>
        <p:spPr>
          <a:xfrm>
            <a:off x="6667500" y="419100"/>
            <a:ext cx="5105400" cy="1866901"/>
          </a:xfrm>
        </p:spPr>
        <p:txBody>
          <a:bodyPr vert="horz" lIns="91440" tIns="45720" rIns="91440" bIns="45720" rtlCol="0">
            <a:normAutofit/>
          </a:bodyPr>
          <a:lstStyle/>
          <a:p>
            <a:pPr marL="11113" indent="0">
              <a:lnSpc>
                <a:spcPct val="114000"/>
              </a:lnSpc>
              <a:spcBef>
                <a:spcPts val="1000"/>
              </a:spcBef>
              <a:buNone/>
            </a:pPr>
            <a:r>
              <a:rPr lang="en-US" sz="1400" noProof="1"/>
              <a:t>Kafka streams change-data-capture (CDC) events from all DB engines, providing a unified, scalable platform for asynchronous data replication and pipeline orchestration.</a:t>
            </a:r>
          </a:p>
        </p:txBody>
      </p:sp>
      <p:sp>
        <p:nvSpPr>
          <p:cNvPr id="11" name="Content Placeholder 27">
            <a:extLst>
              <a:ext uri="{FF2B5EF4-FFF2-40B4-BE49-F238E27FC236}">
                <a16:creationId xmlns:a16="http://schemas.microsoft.com/office/drawing/2014/main" id="{BEC1AD68-2560-0231-F3DD-3451F0CFDE76}"/>
              </a:ext>
            </a:extLst>
          </p:cNvPr>
          <p:cNvSpPr txBox="1">
            <a:spLocks/>
          </p:cNvSpPr>
          <p:nvPr>
            <p:custDataLst>
              <p:tags r:id="rId8"/>
            </p:custDataLst>
          </p:nvPr>
        </p:nvSpPr>
        <p:spPr>
          <a:xfrm>
            <a:off x="6667500" y="2481262"/>
            <a:ext cx="5105400" cy="1866901"/>
          </a:xfrm>
          <a:prstGeom prst="rect">
            <a:avLst/>
          </a:prstGeom>
        </p:spPr>
        <p:txBody>
          <a:bodyPr vert="horz" lIns="9144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indent="0">
              <a:lnSpc>
                <a:spcPct val="114000"/>
              </a:lnSpc>
              <a:spcBef>
                <a:spcPts val="1000"/>
              </a:spcBef>
              <a:buFont typeface="Arial" panose="020B0604020202020204" pitchFamily="34" charset="0"/>
              <a:buNone/>
            </a:pPr>
            <a:r>
              <a:rPr lang="en-US" sz="1400" noProof="1"/>
              <a:t>Connectors like Debezium capture CDC from PostgreSQL/Yugabyte, MySQL/Vitess, and MongoDB, while custom connectors support ScyllaDB, Aerospike, and Redis/Dragonfly streams.</a:t>
            </a:r>
          </a:p>
        </p:txBody>
      </p:sp>
      <p:sp>
        <p:nvSpPr>
          <p:cNvPr id="22" name="Content Placeholder 29">
            <a:extLst>
              <a:ext uri="{FF2B5EF4-FFF2-40B4-BE49-F238E27FC236}">
                <a16:creationId xmlns:a16="http://schemas.microsoft.com/office/drawing/2014/main" id="{D0711FEF-DE35-8A56-F394-2417F73FE32E}"/>
              </a:ext>
            </a:extLst>
          </p:cNvPr>
          <p:cNvSpPr txBox="1">
            <a:spLocks/>
          </p:cNvSpPr>
          <p:nvPr>
            <p:custDataLst>
              <p:tags r:id="rId9"/>
            </p:custDataLst>
          </p:nvPr>
        </p:nvSpPr>
        <p:spPr>
          <a:xfrm>
            <a:off x="6667500" y="4543425"/>
            <a:ext cx="5105400" cy="1866901"/>
          </a:xfrm>
          <a:prstGeom prst="rect">
            <a:avLst/>
          </a:prstGeom>
        </p:spPr>
        <p:txBody>
          <a:bodyPr vert="horz" lIns="9144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indent="0">
              <a:lnSpc>
                <a:spcPct val="114000"/>
              </a:lnSpc>
              <a:spcBef>
                <a:spcPts val="1000"/>
              </a:spcBef>
              <a:buFont typeface="Arial" panose="020B0604020202020204" pitchFamily="34" charset="0"/>
              <a:buNone/>
            </a:pPr>
            <a:r>
              <a:rPr lang="en-US" sz="1400" noProof="1"/>
              <a:t>Kafka enables cross-engine sync, audit trails, BI lake ingestion, cache refresh, and webhook event delivery, bridging database silos with real-time event-driven architectures.</a:t>
            </a:r>
          </a:p>
        </p:txBody>
      </p:sp>
      <p:sp>
        <p:nvSpPr>
          <p:cNvPr id="23" name="Text Placeholder 12">
            <a:extLst>
              <a:ext uri="{FF2B5EF4-FFF2-40B4-BE49-F238E27FC236}">
                <a16:creationId xmlns:a16="http://schemas.microsoft.com/office/drawing/2014/main" id="{1E497FCD-187F-C161-0A2F-4D9D1A6965A2}"/>
              </a:ext>
            </a:extLst>
          </p:cNvPr>
          <p:cNvSpPr txBox="1">
            <a:spLocks/>
          </p:cNvSpPr>
          <p:nvPr>
            <p:custDataLst>
              <p:tags r:id="rId10"/>
            </p:custDataLst>
          </p:nvPr>
        </p:nvSpPr>
        <p:spPr>
          <a:xfrm>
            <a:off x="4772722" y="419099"/>
            <a:ext cx="1773852" cy="1866901"/>
          </a:xfrm>
          <a:prstGeom prst="rect">
            <a:avLst/>
          </a:prstGeom>
        </p:spPr>
        <p:txBody>
          <a:bodyPr vert="horz" lIns="91440" tIns="45720" rIns="91440" bIns="45720" rtlCol="0" anchor="t">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000"/>
              </a:spcBef>
              <a:buFont typeface="Arial" panose="020B0604020202020204" pitchFamily="34" charset="0"/>
              <a:buNone/>
            </a:pPr>
            <a:r>
              <a:rPr lang="en-US" b="1" noProof="1">
                <a:latin typeface="+mj-lt"/>
              </a:rPr>
              <a:t>Apache Kafka as the Event Backbone</a:t>
            </a:r>
          </a:p>
        </p:txBody>
      </p:sp>
      <p:sp>
        <p:nvSpPr>
          <p:cNvPr id="24" name="Text Placeholder 13">
            <a:extLst>
              <a:ext uri="{FF2B5EF4-FFF2-40B4-BE49-F238E27FC236}">
                <a16:creationId xmlns:a16="http://schemas.microsoft.com/office/drawing/2014/main" id="{67F33DAB-6369-CC10-E3B5-96568F8DA5B7}"/>
              </a:ext>
            </a:extLst>
          </p:cNvPr>
          <p:cNvSpPr txBox="1">
            <a:spLocks/>
          </p:cNvSpPr>
          <p:nvPr>
            <p:custDataLst>
              <p:tags r:id="rId11"/>
            </p:custDataLst>
          </p:nvPr>
        </p:nvSpPr>
        <p:spPr>
          <a:xfrm>
            <a:off x="4772722" y="2481262"/>
            <a:ext cx="1773852" cy="1866901"/>
          </a:xfrm>
          <a:prstGeom prst="rect">
            <a:avLst/>
          </a:prstGeom>
        </p:spPr>
        <p:txBody>
          <a:bodyPr vert="horz" lIns="91440" tIns="45720" rIns="91440" bIns="45720" rtlCol="0" anchor="t">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000"/>
              </a:spcBef>
              <a:buFont typeface="Arial" panose="020B0604020202020204" pitchFamily="34" charset="0"/>
              <a:buNone/>
            </a:pPr>
            <a:r>
              <a:rPr lang="en-US" b="1" noProof="1">
                <a:latin typeface="+mj-lt"/>
              </a:rPr>
              <a:t>Kafka Connect &amp; Debezium</a:t>
            </a:r>
          </a:p>
        </p:txBody>
      </p:sp>
      <p:sp>
        <p:nvSpPr>
          <p:cNvPr id="25" name="Text Placeholder 14">
            <a:extLst>
              <a:ext uri="{FF2B5EF4-FFF2-40B4-BE49-F238E27FC236}">
                <a16:creationId xmlns:a16="http://schemas.microsoft.com/office/drawing/2014/main" id="{60D20C5C-27B4-F912-9155-1692B7D2DE35}"/>
              </a:ext>
            </a:extLst>
          </p:cNvPr>
          <p:cNvSpPr txBox="1">
            <a:spLocks/>
          </p:cNvSpPr>
          <p:nvPr>
            <p:custDataLst>
              <p:tags r:id="rId12"/>
            </p:custDataLst>
          </p:nvPr>
        </p:nvSpPr>
        <p:spPr>
          <a:xfrm>
            <a:off x="4772722" y="4543425"/>
            <a:ext cx="1773852" cy="1866901"/>
          </a:xfrm>
          <a:prstGeom prst="rect">
            <a:avLst/>
          </a:prstGeom>
        </p:spPr>
        <p:txBody>
          <a:bodyPr vert="horz" lIns="91440" tIns="45720" rIns="91440" bIns="45720" rtlCol="0" anchor="t">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000"/>
              </a:spcBef>
              <a:buFont typeface="Arial" panose="020B0604020202020204" pitchFamily="34" charset="0"/>
              <a:buNone/>
            </a:pPr>
            <a:r>
              <a:rPr lang="en-US" b="1" noProof="1">
                <a:latin typeface="+mj-lt"/>
              </a:rPr>
              <a:t>Cross-Engine Pipelines &amp; Use Cases</a:t>
            </a:r>
          </a:p>
        </p:txBody>
      </p:sp>
      <p:grpSp>
        <p:nvGrpSpPr>
          <p:cNvPr id="17" name="Group 16">
            <a:extLst>
              <a:ext uri="{FF2B5EF4-FFF2-40B4-BE49-F238E27FC236}">
                <a16:creationId xmlns:a16="http://schemas.microsoft.com/office/drawing/2014/main" id="{66168C40-76D1-2FF9-FFEB-AFE435825341}"/>
              </a:ext>
            </a:extLst>
          </p:cNvPr>
          <p:cNvGrpSpPr/>
          <p:nvPr>
            <p:custDataLst>
              <p:tags r:id="rId13"/>
            </p:custDataLst>
          </p:nvPr>
        </p:nvGrpSpPr>
        <p:grpSpPr>
          <a:xfrm>
            <a:off x="572395" y="2769570"/>
            <a:ext cx="2576145" cy="1301528"/>
            <a:chOff x="5326996" y="628184"/>
            <a:chExt cx="2576145" cy="1301528"/>
          </a:xfrm>
        </p:grpSpPr>
        <p:sp>
          <p:nvSpPr>
            <p:cNvPr id="18" name="Rounded Rectangle 17">
              <a:extLst>
                <a:ext uri="{FF2B5EF4-FFF2-40B4-BE49-F238E27FC236}">
                  <a16:creationId xmlns:a16="http://schemas.microsoft.com/office/drawing/2014/main" id="{82F4E925-E71A-A42F-A97F-FB2526773215}"/>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solidFill>
                  <a:srgbClr val="100F19"/>
                </a:solidFill>
              </a:endParaRPr>
            </a:p>
          </p:txBody>
        </p:sp>
        <p:pic>
          <p:nvPicPr>
            <p:cNvPr id="19" name="Graphic 18">
              <a:extLst>
                <a:ext uri="{FF2B5EF4-FFF2-40B4-BE49-F238E27FC236}">
                  <a16:creationId xmlns:a16="http://schemas.microsoft.com/office/drawing/2014/main" id="{AB1501B0-2C8F-11DE-B693-9D16B9EB1FA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440548" y="734271"/>
              <a:ext cx="219238" cy="219238"/>
            </a:xfrm>
            <a:prstGeom prst="rect">
              <a:avLst/>
            </a:prstGeom>
          </p:spPr>
        </p:pic>
        <p:sp>
          <p:nvSpPr>
            <p:cNvPr id="20" name="Freeform 19">
              <a:extLst>
                <a:ext uri="{FF2B5EF4-FFF2-40B4-BE49-F238E27FC236}">
                  <a16:creationId xmlns:a16="http://schemas.microsoft.com/office/drawing/2014/main" id="{ADF13697-CDFD-6407-83FD-4D0D4B864EE5}"/>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noProof="1">
                <a:solidFill>
                  <a:srgbClr val="100F19"/>
                </a:solidFill>
              </a:endParaRPr>
            </a:p>
          </p:txBody>
        </p:sp>
      </p:grpSp>
      <p:sp>
        <p:nvSpPr>
          <p:cNvPr id="21" name="TextBox 20">
            <a:extLst>
              <a:ext uri="{FF2B5EF4-FFF2-40B4-BE49-F238E27FC236}">
                <a16:creationId xmlns:a16="http://schemas.microsoft.com/office/drawing/2014/main" id="{D3964655-C6F9-FDD2-3146-89631BA4AE49}"/>
              </a:ext>
            </a:extLst>
          </p:cNvPr>
          <p:cNvSpPr txBox="1"/>
          <p:nvPr>
            <p:custDataLst>
              <p:tags r:id="rId14"/>
            </p:custDataLst>
          </p:nvPr>
        </p:nvSpPr>
        <p:spPr>
          <a:xfrm>
            <a:off x="684381" y="3149822"/>
            <a:ext cx="2351599" cy="825024"/>
          </a:xfrm>
          <a:prstGeom prst="rect">
            <a:avLst/>
          </a:prstGeom>
          <a:noFill/>
        </p:spPr>
        <p:txBody>
          <a:bodyPr wrap="square" lIns="0" tIns="45720" rIns="0" bIns="0" rtlCol="0">
            <a:normAutofit/>
          </a:bodyPr>
          <a:lstStyle/>
          <a:p>
            <a:r>
              <a:rPr lang="en-US" sz="1100" noProof="1">
                <a:solidFill>
                  <a:srgbClr val="100F19"/>
                </a:solidFill>
                <a:latin typeface="Franklin Gothic Book" panose="020B0503020102020204" pitchFamily="34" charset="0"/>
              </a:rPr>
              <a:t>Highlight Kafka's role as a central integration layer connecting diverse databases and enabling complex, real-time data workflows for your DBaaS.</a:t>
            </a:r>
          </a:p>
        </p:txBody>
      </p:sp>
    </p:spTree>
    <p:extLst>
      <p:ext uri="{BB962C8B-B14F-4D97-AF65-F5344CB8AC3E}">
        <p14:creationId xmlns:p14="http://schemas.microsoft.com/office/powerpoint/2010/main" val="2374632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9EF97430-ACD2-CD7B-8882-DE17B8D23798}"/>
              </a:ext>
            </a:extLst>
          </p:cNvPr>
          <p:cNvSpPr/>
          <p:nvPr/>
        </p:nvSpPr>
        <p:spPr>
          <a:xfrm>
            <a:off x="228601" y="1485900"/>
            <a:ext cx="2793216" cy="4742622"/>
          </a:xfrm>
          <a:prstGeom prst="roundRect">
            <a:avLst>
              <a:gd name="adj" fmla="val 319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1">
              <a:ln>
                <a:noFill/>
              </a:ln>
              <a:solidFill>
                <a:srgbClr val="FFFFFF"/>
              </a:solidFill>
              <a:effectLst/>
              <a:uLnTx/>
              <a:uFillTx/>
              <a:ea typeface="+mn-ea"/>
              <a:cs typeface="+mn-cs"/>
            </a:endParaRPr>
          </a:p>
        </p:txBody>
      </p:sp>
      <p:sp>
        <p:nvSpPr>
          <p:cNvPr id="23" name="Rounded Rectangle 22">
            <a:extLst>
              <a:ext uri="{FF2B5EF4-FFF2-40B4-BE49-F238E27FC236}">
                <a16:creationId xmlns:a16="http://schemas.microsoft.com/office/drawing/2014/main" id="{FEA3FF02-AFCF-9B1C-F203-53187303C52C}"/>
              </a:ext>
            </a:extLst>
          </p:cNvPr>
          <p:cNvSpPr/>
          <p:nvPr/>
        </p:nvSpPr>
        <p:spPr>
          <a:xfrm>
            <a:off x="3209129" y="1485900"/>
            <a:ext cx="2793216" cy="4742622"/>
          </a:xfrm>
          <a:prstGeom prst="roundRect">
            <a:avLst>
              <a:gd name="adj" fmla="val 319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1">
              <a:ln>
                <a:noFill/>
              </a:ln>
              <a:solidFill>
                <a:srgbClr val="FFFFFF"/>
              </a:solidFill>
              <a:effectLst/>
              <a:uLnTx/>
              <a:uFillTx/>
              <a:ea typeface="+mn-ea"/>
              <a:cs typeface="+mn-cs"/>
            </a:endParaRPr>
          </a:p>
        </p:txBody>
      </p:sp>
      <p:sp>
        <p:nvSpPr>
          <p:cNvPr id="24" name="Rounded Rectangle 23">
            <a:extLst>
              <a:ext uri="{FF2B5EF4-FFF2-40B4-BE49-F238E27FC236}">
                <a16:creationId xmlns:a16="http://schemas.microsoft.com/office/drawing/2014/main" id="{CAA5B80D-D774-0F4B-8C0A-AAE2A490BF55}"/>
              </a:ext>
            </a:extLst>
          </p:cNvPr>
          <p:cNvSpPr/>
          <p:nvPr/>
        </p:nvSpPr>
        <p:spPr>
          <a:xfrm>
            <a:off x="6189658" y="1485900"/>
            <a:ext cx="2793216" cy="4742622"/>
          </a:xfrm>
          <a:prstGeom prst="roundRect">
            <a:avLst>
              <a:gd name="adj" fmla="val 319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1">
              <a:ln>
                <a:noFill/>
              </a:ln>
              <a:solidFill>
                <a:srgbClr val="FFFFFF"/>
              </a:solidFill>
              <a:effectLst/>
              <a:uLnTx/>
              <a:uFillTx/>
              <a:ea typeface="+mn-ea"/>
              <a:cs typeface="+mn-cs"/>
            </a:endParaRPr>
          </a:p>
        </p:txBody>
      </p:sp>
      <p:sp>
        <p:nvSpPr>
          <p:cNvPr id="30" name="Rounded Rectangle 29">
            <a:extLst>
              <a:ext uri="{FF2B5EF4-FFF2-40B4-BE49-F238E27FC236}">
                <a16:creationId xmlns:a16="http://schemas.microsoft.com/office/drawing/2014/main" id="{8908AAA3-B95F-C2AA-02BE-F029EC7DC34D}"/>
              </a:ext>
            </a:extLst>
          </p:cNvPr>
          <p:cNvSpPr/>
          <p:nvPr/>
        </p:nvSpPr>
        <p:spPr>
          <a:xfrm>
            <a:off x="9170185" y="1485900"/>
            <a:ext cx="2793216" cy="4742622"/>
          </a:xfrm>
          <a:prstGeom prst="roundRect">
            <a:avLst>
              <a:gd name="adj" fmla="val 319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1">
              <a:ln>
                <a:noFill/>
              </a:ln>
              <a:solidFill>
                <a:srgbClr val="FFFFFF"/>
              </a:solidFill>
              <a:effectLst/>
              <a:uLnTx/>
              <a:uFillTx/>
              <a:ea typeface="+mn-ea"/>
              <a:cs typeface="+mn-cs"/>
            </a:endParaRPr>
          </a:p>
        </p:txBody>
      </p:sp>
      <p:sp>
        <p:nvSpPr>
          <p:cNvPr id="5" name="TextBox 4">
            <a:extLst>
              <a:ext uri="{FF2B5EF4-FFF2-40B4-BE49-F238E27FC236}">
                <a16:creationId xmlns:a16="http://schemas.microsoft.com/office/drawing/2014/main" id="{799B7002-33AD-F2F4-EE0B-4C2808EE39D9}"/>
              </a:ext>
            </a:extLst>
          </p:cNvPr>
          <p:cNvSpPr txBox="1"/>
          <p:nvPr>
            <p:custDataLst>
              <p:tags r:id="rId1"/>
            </p:custDataLst>
          </p:nvPr>
        </p:nvSpPr>
        <p:spPr>
          <a:xfrm>
            <a:off x="419100" y="249300"/>
            <a:ext cx="3581400" cy="414150"/>
          </a:xfrm>
          <a:prstGeom prst="rect">
            <a:avLst/>
          </a:prstGeom>
          <a:noFill/>
        </p:spPr>
        <p:txBody>
          <a:bodyPr wrap="square" lIns="0">
            <a:spAutoFit/>
          </a:bodyPr>
          <a:lstStyle/>
          <a:p>
            <a:r>
              <a:rPr lang="en-US" sz="1400">
                <a:solidFill>
                  <a:schemeClr val="tx2"/>
                </a:solidFill>
              </a:rPr>
              <a:t>Orchestration</a:t>
            </a:r>
          </a:p>
        </p:txBody>
      </p:sp>
      <p:sp>
        <p:nvSpPr>
          <p:cNvPr id="9" name="Title 8">
            <a:extLst>
              <a:ext uri="{FF2B5EF4-FFF2-40B4-BE49-F238E27FC236}">
                <a16:creationId xmlns:a16="http://schemas.microsoft.com/office/drawing/2014/main" id="{2BB4C0C7-DEBB-7AD1-4AC6-84AB17EED7E7}"/>
              </a:ext>
            </a:extLst>
          </p:cNvPr>
          <p:cNvSpPr>
            <a:spLocks noGrp="1"/>
          </p:cNvSpPr>
          <p:nvPr>
            <p:ph type="title"/>
            <p:custDataLst>
              <p:tags r:id="rId2"/>
            </p:custDataLst>
          </p:nvPr>
        </p:nvSpPr>
        <p:spPr/>
        <p:txBody>
          <a:bodyPr lIns="0">
            <a:normAutofit/>
          </a:bodyPr>
          <a:lstStyle/>
          <a:p>
            <a:r>
              <a:rPr lang="en-US"/>
              <a:t>Control Plane &amp; Orchestration</a:t>
            </a:r>
          </a:p>
        </p:txBody>
      </p:sp>
      <p:grpSp>
        <p:nvGrpSpPr>
          <p:cNvPr id="25" name="Group 24">
            <a:extLst>
              <a:ext uri="{FF2B5EF4-FFF2-40B4-BE49-F238E27FC236}">
                <a16:creationId xmlns:a16="http://schemas.microsoft.com/office/drawing/2014/main" id="{5277F892-4516-B001-DD71-274C585537A2}"/>
              </a:ext>
            </a:extLst>
          </p:cNvPr>
          <p:cNvGrpSpPr/>
          <p:nvPr>
            <p:custDataLst>
              <p:tags r:id="rId3"/>
            </p:custDataLst>
          </p:nvPr>
        </p:nvGrpSpPr>
        <p:grpSpPr>
          <a:xfrm>
            <a:off x="315428" y="5197506"/>
            <a:ext cx="2576145" cy="1301528"/>
            <a:chOff x="5326996" y="628184"/>
            <a:chExt cx="2576145" cy="1301528"/>
          </a:xfrm>
        </p:grpSpPr>
        <p:sp>
          <p:nvSpPr>
            <p:cNvPr id="26" name="Rounded Rectangle 25">
              <a:extLst>
                <a:ext uri="{FF2B5EF4-FFF2-40B4-BE49-F238E27FC236}">
                  <a16:creationId xmlns:a16="http://schemas.microsoft.com/office/drawing/2014/main" id="{CD54492F-4B12-22A4-5FD6-2596728E98EE}"/>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rgbClr val="100F19"/>
                </a:solidFill>
              </a:endParaRPr>
            </a:p>
          </p:txBody>
        </p:sp>
        <p:pic>
          <p:nvPicPr>
            <p:cNvPr id="27" name="Graphic 26">
              <a:extLst>
                <a:ext uri="{FF2B5EF4-FFF2-40B4-BE49-F238E27FC236}">
                  <a16:creationId xmlns:a16="http://schemas.microsoft.com/office/drawing/2014/main" id="{3327A1FF-19A1-14B9-A3C4-92930FF2547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440548" y="734271"/>
              <a:ext cx="219238" cy="219238"/>
            </a:xfrm>
            <a:prstGeom prst="rect">
              <a:avLst/>
            </a:prstGeom>
          </p:spPr>
        </p:pic>
        <p:sp>
          <p:nvSpPr>
            <p:cNvPr id="28" name="Freeform 27">
              <a:extLst>
                <a:ext uri="{FF2B5EF4-FFF2-40B4-BE49-F238E27FC236}">
                  <a16:creationId xmlns:a16="http://schemas.microsoft.com/office/drawing/2014/main" id="{9F6FC107-E85F-5DA2-D3ED-4CD52D4D864F}"/>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a:solidFill>
                  <a:srgbClr val="100F19"/>
                </a:solidFill>
              </a:endParaRPr>
            </a:p>
          </p:txBody>
        </p:sp>
      </p:grpSp>
      <p:sp>
        <p:nvSpPr>
          <p:cNvPr id="29" name="TextBox 28">
            <a:extLst>
              <a:ext uri="{FF2B5EF4-FFF2-40B4-BE49-F238E27FC236}">
                <a16:creationId xmlns:a16="http://schemas.microsoft.com/office/drawing/2014/main" id="{52EB2694-7BF4-793F-C37F-FD61CAED98CD}"/>
              </a:ext>
            </a:extLst>
          </p:cNvPr>
          <p:cNvSpPr txBox="1"/>
          <p:nvPr>
            <p:custDataLst>
              <p:tags r:id="rId4"/>
            </p:custDataLst>
          </p:nvPr>
        </p:nvSpPr>
        <p:spPr>
          <a:xfrm>
            <a:off x="427414" y="5577758"/>
            <a:ext cx="2351599" cy="825024"/>
          </a:xfrm>
          <a:prstGeom prst="rect">
            <a:avLst/>
          </a:prstGeom>
          <a:noFill/>
        </p:spPr>
        <p:txBody>
          <a:bodyPr wrap="square" lIns="0" tIns="45720" rIns="0" bIns="0" rtlCol="0">
            <a:normAutofit/>
          </a:bodyPr>
          <a:lstStyle/>
          <a:p>
            <a:r>
              <a:rPr lang="en-US" sz="1100">
                <a:solidFill>
                  <a:srgbClr val="100F19"/>
                </a:solidFill>
                <a:latin typeface="Franklin Gothic Book" panose="020B0503020102020204" pitchFamily="34" charset="0"/>
              </a:rPr>
              <a:t>Customize this slide by adding specific examples of automation workflows and tools your team uses in orchestration and Day-2 operations.</a:t>
            </a:r>
          </a:p>
        </p:txBody>
      </p:sp>
      <p:pic>
        <p:nvPicPr>
          <p:cNvPr id="8" name="Graphic 7">
            <a:extLst>
              <a:ext uri="{FF2B5EF4-FFF2-40B4-BE49-F238E27FC236}">
                <a16:creationId xmlns:a16="http://schemas.microsoft.com/office/drawing/2014/main" id="{F3E6EFDB-A5D7-2D3D-7B31-1EBDAE08FC31}"/>
              </a:ext>
            </a:extLst>
          </p:cNvPr>
          <p:cNvPicPr>
            <a:picLocks noChangeAspect="1"/>
          </p:cNvPicPr>
          <p:nvPr>
            <p:custDataLst>
              <p:tags r:id="rId5"/>
            </p:custDataLst>
          </p:nvPr>
        </p:nvPicPr>
        <p:blipFill>
          <a:blip r:embed="rId21">
            <a:extLst>
              <a:ext uri="{96DAC541-7B7A-43D3-8B79-37D633B846F1}">
                <asvg:svgBlip xmlns:asvg="http://schemas.microsoft.com/office/drawing/2016/SVG/main" r:embed="rId22"/>
              </a:ext>
            </a:extLst>
          </a:blip>
          <a:stretch>
            <a:fillRect/>
          </a:stretch>
        </p:blipFill>
        <p:spPr>
          <a:xfrm>
            <a:off x="9329530" y="1688555"/>
            <a:ext cx="274320" cy="274320"/>
          </a:xfrm>
          <a:prstGeom prst="rect">
            <a:avLst/>
          </a:prstGeom>
        </p:spPr>
      </p:pic>
      <p:pic>
        <p:nvPicPr>
          <p:cNvPr id="16" name="Graphic 15">
            <a:extLst>
              <a:ext uri="{FF2B5EF4-FFF2-40B4-BE49-F238E27FC236}">
                <a16:creationId xmlns:a16="http://schemas.microsoft.com/office/drawing/2014/main" id="{648B04E7-02BB-BB06-BC21-949179BCEA73}"/>
              </a:ext>
            </a:extLst>
          </p:cNvPr>
          <p:cNvPicPr>
            <a:picLocks noChangeAspect="1"/>
          </p:cNvPicPr>
          <p:nvPr>
            <p:custDataLst>
              <p:tags r:id="rId6"/>
            </p:custDataLst>
          </p:nvPr>
        </p:nvPicPr>
        <p:blipFill>
          <a:blip r:embed="rId23">
            <a:extLst>
              <a:ext uri="{96DAC541-7B7A-43D3-8B79-37D633B846F1}">
                <asvg:svgBlip xmlns:asvg="http://schemas.microsoft.com/office/drawing/2016/SVG/main" r:embed="rId24"/>
              </a:ext>
            </a:extLst>
          </a:blip>
          <a:stretch>
            <a:fillRect/>
          </a:stretch>
        </p:blipFill>
        <p:spPr>
          <a:xfrm>
            <a:off x="419099" y="1688555"/>
            <a:ext cx="274320" cy="274320"/>
          </a:xfrm>
          <a:prstGeom prst="rect">
            <a:avLst/>
          </a:prstGeom>
        </p:spPr>
      </p:pic>
      <p:pic>
        <p:nvPicPr>
          <p:cNvPr id="17" name="Graphic 16">
            <a:extLst>
              <a:ext uri="{FF2B5EF4-FFF2-40B4-BE49-F238E27FC236}">
                <a16:creationId xmlns:a16="http://schemas.microsoft.com/office/drawing/2014/main" id="{65C10B3D-8CB1-22DC-AC80-9B8F4A398C8B}"/>
              </a:ext>
            </a:extLst>
          </p:cNvPr>
          <p:cNvPicPr>
            <a:picLocks noChangeAspect="1"/>
          </p:cNvPicPr>
          <p:nvPr>
            <p:custDataLst>
              <p:tags r:id="rId7"/>
            </p:custDataLst>
          </p:nvPr>
        </p:nvPicPr>
        <p:blipFill>
          <a:blip r:embed="rId25">
            <a:extLst>
              <a:ext uri="{96DAC541-7B7A-43D3-8B79-37D633B846F1}">
                <asvg:svgBlip xmlns:asvg="http://schemas.microsoft.com/office/drawing/2016/SVG/main" r:embed="rId26"/>
              </a:ext>
            </a:extLst>
          </a:blip>
          <a:stretch>
            <a:fillRect/>
          </a:stretch>
        </p:blipFill>
        <p:spPr>
          <a:xfrm>
            <a:off x="3389243" y="1688555"/>
            <a:ext cx="274320" cy="274320"/>
          </a:xfrm>
          <a:prstGeom prst="rect">
            <a:avLst/>
          </a:prstGeom>
        </p:spPr>
      </p:pic>
      <p:pic>
        <p:nvPicPr>
          <p:cNvPr id="18" name="Graphic 17">
            <a:extLst>
              <a:ext uri="{FF2B5EF4-FFF2-40B4-BE49-F238E27FC236}">
                <a16:creationId xmlns:a16="http://schemas.microsoft.com/office/drawing/2014/main" id="{75772D04-4C85-73AB-3341-2EF53D7292E1}"/>
              </a:ext>
            </a:extLst>
          </p:cNvPr>
          <p:cNvPicPr>
            <a:picLocks noChangeAspect="1"/>
          </p:cNvPicPr>
          <p:nvPr>
            <p:custDataLst>
              <p:tags r:id="rId8"/>
            </p:custDataLst>
          </p:nvPr>
        </p:nvPicPr>
        <p:blipFill>
          <a:blip r:embed="rId27">
            <a:extLst>
              <a:ext uri="{96DAC541-7B7A-43D3-8B79-37D633B846F1}">
                <asvg:svgBlip xmlns:asvg="http://schemas.microsoft.com/office/drawing/2016/SVG/main" r:embed="rId28"/>
              </a:ext>
            </a:extLst>
          </a:blip>
          <a:stretch>
            <a:fillRect/>
          </a:stretch>
        </p:blipFill>
        <p:spPr>
          <a:xfrm>
            <a:off x="6359386" y="1688555"/>
            <a:ext cx="274320" cy="274320"/>
          </a:xfrm>
          <a:prstGeom prst="rect">
            <a:avLst/>
          </a:prstGeom>
        </p:spPr>
      </p:pic>
      <p:sp>
        <p:nvSpPr>
          <p:cNvPr id="6" name="Rectangle 5">
            <a:extLst>
              <a:ext uri="{FF2B5EF4-FFF2-40B4-BE49-F238E27FC236}">
                <a16:creationId xmlns:a16="http://schemas.microsoft.com/office/drawing/2014/main" id="{3FF349F7-8C42-C386-3FB8-F0776124100E}"/>
              </a:ext>
            </a:extLst>
          </p:cNvPr>
          <p:cNvSpPr/>
          <p:nvPr>
            <p:custDataLst>
              <p:tags r:id="rId9"/>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Franklin Gothic Book" panose="020B0503020102020204"/>
              <a:ea typeface="+mn-ea"/>
              <a:cs typeface="+mn-cs"/>
            </a:endParaRPr>
          </a:p>
        </p:txBody>
      </p:sp>
      <p:sp>
        <p:nvSpPr>
          <p:cNvPr id="35" name="Text Placeholder 12">
            <a:extLst>
              <a:ext uri="{FF2B5EF4-FFF2-40B4-BE49-F238E27FC236}">
                <a16:creationId xmlns:a16="http://schemas.microsoft.com/office/drawing/2014/main" id="{FAC6D940-662A-B24F-DE60-05AB877F735D}"/>
              </a:ext>
            </a:extLst>
          </p:cNvPr>
          <p:cNvSpPr txBox="1">
            <a:spLocks/>
          </p:cNvSpPr>
          <p:nvPr>
            <p:custDataLst>
              <p:tags r:id="rId10"/>
            </p:custDataLst>
          </p:nvPr>
        </p:nvSpPr>
        <p:spPr>
          <a:xfrm>
            <a:off x="419099" y="2095017"/>
            <a:ext cx="2443371" cy="640080"/>
          </a:xfrm>
          <a:prstGeom prst="rect">
            <a:avLst/>
          </a:prstGeom>
        </p:spPr>
        <p:txBody>
          <a:bodyPr vert="horz" lIns="0" tIns="45720" rIns="91440" bIns="45720" rtlCol="0" anchor="t">
            <a:noAutofit/>
          </a:bodyPr>
          <a:lstStyle>
            <a:lvl1pPr marL="0" indent="0" algn="l" defTabSz="914354" rtl="0" eaLnBrk="1" latinLnBrk="0" hangingPunct="1">
              <a:lnSpc>
                <a:spcPct val="100000"/>
              </a:lnSpc>
              <a:spcBef>
                <a:spcPts val="1200"/>
              </a:spcBef>
              <a:buFont typeface="Arial" panose="020B0604020202020204" pitchFamily="34" charset="0"/>
              <a:buNone/>
              <a:tabLst/>
              <a:defRPr sz="24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9525" algn="l" defTabSz="914354" rtl="0" eaLnBrk="1" fontAlgn="auto" latinLnBrk="0" hangingPunct="1">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latin typeface="+mj-lt"/>
                <a:ea typeface="+mn-ea"/>
                <a:cs typeface="Arial" panose="020B0604020202020204" pitchFamily="34" charset="0"/>
              </a:rPr>
              <a:t>Kubernetes with Rancher</a:t>
            </a:r>
          </a:p>
        </p:txBody>
      </p:sp>
      <p:sp>
        <p:nvSpPr>
          <p:cNvPr id="36" name="Content Placeholder 25">
            <a:extLst>
              <a:ext uri="{FF2B5EF4-FFF2-40B4-BE49-F238E27FC236}">
                <a16:creationId xmlns:a16="http://schemas.microsoft.com/office/drawing/2014/main" id="{4E50CEAC-FC32-11B3-BA2D-736CDC29ADC1}"/>
              </a:ext>
            </a:extLst>
          </p:cNvPr>
          <p:cNvSpPr txBox="1">
            <a:spLocks/>
          </p:cNvSpPr>
          <p:nvPr>
            <p:custDataLst>
              <p:tags r:id="rId11"/>
            </p:custDataLst>
          </p:nvPr>
        </p:nvSpPr>
        <p:spPr>
          <a:xfrm>
            <a:off x="419099" y="2743200"/>
            <a:ext cx="2443371" cy="3485321"/>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lvl="0" indent="0">
              <a:lnSpc>
                <a:spcPct val="114000"/>
              </a:lnSpc>
              <a:spcBef>
                <a:spcPts val="1000"/>
              </a:spcBef>
              <a:buNone/>
              <a:defRPr/>
            </a:pPr>
            <a:r>
              <a:rPr lang="en-US" sz="1400" noProof="1"/>
              <a:t>Rancher manages multiple Kubernetes clusters across PoPs, enabling centralized fleet management, multi-cluster RBAC, and streamlined workload orchestration for DBaaS components.</a:t>
            </a:r>
          </a:p>
        </p:txBody>
      </p:sp>
      <p:sp>
        <p:nvSpPr>
          <p:cNvPr id="37" name="Content Placeholder 10">
            <a:extLst>
              <a:ext uri="{FF2B5EF4-FFF2-40B4-BE49-F238E27FC236}">
                <a16:creationId xmlns:a16="http://schemas.microsoft.com/office/drawing/2014/main" id="{90CB2690-69E3-3BA7-6454-F70A7B690BBA}"/>
              </a:ext>
            </a:extLst>
          </p:cNvPr>
          <p:cNvSpPr txBox="1">
            <a:spLocks/>
          </p:cNvSpPr>
          <p:nvPr>
            <p:custDataLst>
              <p:tags r:id="rId12"/>
            </p:custDataLst>
          </p:nvPr>
        </p:nvSpPr>
        <p:spPr>
          <a:xfrm>
            <a:off x="3389242" y="2743199"/>
            <a:ext cx="2443371" cy="3485321"/>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Operators for each database engine automate deployment, scaling, upgrades, and failover, leveraging native Kubernetes APIs to ensure consistent lifecycle management.</a:t>
            </a:r>
          </a:p>
        </p:txBody>
      </p:sp>
      <p:sp>
        <p:nvSpPr>
          <p:cNvPr id="38" name="Text Placeholder 13">
            <a:extLst>
              <a:ext uri="{FF2B5EF4-FFF2-40B4-BE49-F238E27FC236}">
                <a16:creationId xmlns:a16="http://schemas.microsoft.com/office/drawing/2014/main" id="{25ACBF58-1F46-F4DF-7C0F-8FB0BF1CAFC3}"/>
              </a:ext>
            </a:extLst>
          </p:cNvPr>
          <p:cNvSpPr txBox="1">
            <a:spLocks/>
          </p:cNvSpPr>
          <p:nvPr>
            <p:custDataLst>
              <p:tags r:id="rId13"/>
            </p:custDataLst>
          </p:nvPr>
        </p:nvSpPr>
        <p:spPr>
          <a:xfrm>
            <a:off x="3389243" y="2095017"/>
            <a:ext cx="2443371" cy="64008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lvl="0" indent="9525">
              <a:defRPr/>
            </a:pPr>
            <a:r>
              <a:rPr lang="en-US" sz="1600" noProof="1"/>
              <a:t>Database Operators</a:t>
            </a:r>
          </a:p>
        </p:txBody>
      </p:sp>
      <p:sp>
        <p:nvSpPr>
          <p:cNvPr id="39" name="Content Placeholder 11">
            <a:extLst>
              <a:ext uri="{FF2B5EF4-FFF2-40B4-BE49-F238E27FC236}">
                <a16:creationId xmlns:a16="http://schemas.microsoft.com/office/drawing/2014/main" id="{9D6AEDD9-9901-5993-0960-E87984D4D1E7}"/>
              </a:ext>
            </a:extLst>
          </p:cNvPr>
          <p:cNvSpPr txBox="1">
            <a:spLocks/>
          </p:cNvSpPr>
          <p:nvPr>
            <p:custDataLst>
              <p:tags r:id="rId14"/>
            </p:custDataLst>
          </p:nvPr>
        </p:nvSpPr>
        <p:spPr>
          <a:xfrm>
            <a:off x="6359385" y="2743199"/>
            <a:ext cx="2443371" cy="3485321"/>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Ansible AWX handles Day-2 operations including OS hardening, node imaging, cluster bootstrap, kernel tuning, and rolling upgrades to maintain cluster health and security.</a:t>
            </a:r>
          </a:p>
        </p:txBody>
      </p:sp>
      <p:sp>
        <p:nvSpPr>
          <p:cNvPr id="40" name="Content Placeholder 1">
            <a:extLst>
              <a:ext uri="{FF2B5EF4-FFF2-40B4-BE49-F238E27FC236}">
                <a16:creationId xmlns:a16="http://schemas.microsoft.com/office/drawing/2014/main" id="{0510C479-AA1A-09A9-52FE-80206DEAC938}"/>
              </a:ext>
            </a:extLst>
          </p:cNvPr>
          <p:cNvSpPr txBox="1">
            <a:spLocks/>
          </p:cNvSpPr>
          <p:nvPr>
            <p:custDataLst>
              <p:tags r:id="rId15"/>
            </p:custDataLst>
          </p:nvPr>
        </p:nvSpPr>
        <p:spPr>
          <a:xfrm>
            <a:off x="9329529" y="2729947"/>
            <a:ext cx="2443371" cy="3485321"/>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GitOps tools like Argo CD enable declarative environment provisioning, continuous deployment, and version-controlled infrastructure through Git repositories.</a:t>
            </a:r>
          </a:p>
        </p:txBody>
      </p:sp>
      <p:sp>
        <p:nvSpPr>
          <p:cNvPr id="41" name="Text Placeholder 14">
            <a:extLst>
              <a:ext uri="{FF2B5EF4-FFF2-40B4-BE49-F238E27FC236}">
                <a16:creationId xmlns:a16="http://schemas.microsoft.com/office/drawing/2014/main" id="{80CF1D15-509D-EBC3-3A6C-D33EEBC3D9D1}"/>
              </a:ext>
            </a:extLst>
          </p:cNvPr>
          <p:cNvSpPr txBox="1">
            <a:spLocks/>
          </p:cNvSpPr>
          <p:nvPr>
            <p:custDataLst>
              <p:tags r:id="rId16"/>
            </p:custDataLst>
          </p:nvPr>
        </p:nvSpPr>
        <p:spPr>
          <a:xfrm>
            <a:off x="6359386" y="2095017"/>
            <a:ext cx="2443371" cy="64008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lvl="0" indent="9525">
              <a:defRPr/>
            </a:pPr>
            <a:r>
              <a:rPr lang="en-US" sz="1600" noProof="1"/>
              <a:t>Ansible AWX Automation</a:t>
            </a:r>
          </a:p>
        </p:txBody>
      </p:sp>
      <p:sp>
        <p:nvSpPr>
          <p:cNvPr id="42" name="Text Placeholder 2">
            <a:extLst>
              <a:ext uri="{FF2B5EF4-FFF2-40B4-BE49-F238E27FC236}">
                <a16:creationId xmlns:a16="http://schemas.microsoft.com/office/drawing/2014/main" id="{33C6C179-D0CA-F1AC-C3CA-1FDA3659F68F}"/>
              </a:ext>
            </a:extLst>
          </p:cNvPr>
          <p:cNvSpPr txBox="1">
            <a:spLocks/>
          </p:cNvSpPr>
          <p:nvPr>
            <p:custDataLst>
              <p:tags r:id="rId17"/>
            </p:custDataLst>
          </p:nvPr>
        </p:nvSpPr>
        <p:spPr>
          <a:xfrm>
            <a:off x="9329530" y="2095017"/>
            <a:ext cx="2443371" cy="64008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lvl="0" indent="9525">
              <a:defRPr/>
            </a:pPr>
            <a:r>
              <a:rPr lang="en-US" sz="1600" noProof="1"/>
              <a:t>GitOps with Argo CD</a:t>
            </a:r>
          </a:p>
        </p:txBody>
      </p:sp>
    </p:spTree>
    <p:extLst>
      <p:ext uri="{BB962C8B-B14F-4D97-AF65-F5344CB8AC3E}">
        <p14:creationId xmlns:p14="http://schemas.microsoft.com/office/powerpoint/2010/main" val="720503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4494D-0C18-3D7B-51B6-12EA7C4F85C7}"/>
            </a:ext>
          </a:extLst>
        </p:cNvPr>
        <p:cNvGrpSpPr/>
        <p:nvPr/>
      </p:nvGrpSpPr>
      <p:grpSpPr>
        <a:xfrm>
          <a:off x="0" y="0"/>
          <a:ext cx="0" cy="0"/>
          <a:chOff x="0" y="0"/>
          <a:chExt cx="0" cy="0"/>
        </a:xfrm>
      </p:grpSpPr>
      <p:sp>
        <p:nvSpPr>
          <p:cNvPr id="21" name="Content Placeholder 13">
            <a:extLst>
              <a:ext uri="{FF2B5EF4-FFF2-40B4-BE49-F238E27FC236}">
                <a16:creationId xmlns:a16="http://schemas.microsoft.com/office/drawing/2014/main" id="{54947911-BC52-0B6A-0393-9C277884CD25}"/>
              </a:ext>
            </a:extLst>
          </p:cNvPr>
          <p:cNvSpPr txBox="1">
            <a:spLocks/>
          </p:cNvSpPr>
          <p:nvPr>
            <p:custDataLst>
              <p:tags r:id="rId1"/>
            </p:custDataLst>
          </p:nvPr>
        </p:nvSpPr>
        <p:spPr>
          <a:xfrm>
            <a:off x="4229101" y="1485900"/>
            <a:ext cx="7543800" cy="1554480"/>
          </a:xfrm>
          <a:prstGeom prst="rect">
            <a:avLst/>
          </a:prstGeom>
        </p:spPr>
        <p:txBody>
          <a:bodyPr vert="horz" lIns="9144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indent="0">
              <a:lnSpc>
                <a:spcPct val="114000"/>
              </a:lnSpc>
              <a:spcBef>
                <a:spcPts val="1000"/>
              </a:spcBef>
              <a:buFont typeface="Arial" panose="020B0604020202020204" pitchFamily="34" charset="0"/>
              <a:buNone/>
            </a:pPr>
            <a:r>
              <a:rPr lang="en-US" noProof="1"/>
              <a:t>Prometheus collects metrics from all DB engines and Kubernetes components, storing them long-term with Mimir/Thanos. Grafana provides customizable dashboards per engine and tenant for real-time visibility.</a:t>
            </a:r>
          </a:p>
        </p:txBody>
      </p:sp>
      <p:sp>
        <p:nvSpPr>
          <p:cNvPr id="22" name="Content Placeholder 14">
            <a:extLst>
              <a:ext uri="{FF2B5EF4-FFF2-40B4-BE49-F238E27FC236}">
                <a16:creationId xmlns:a16="http://schemas.microsoft.com/office/drawing/2014/main" id="{004AA01A-DAF4-39D5-6EF4-B0BF7036D614}"/>
              </a:ext>
            </a:extLst>
          </p:cNvPr>
          <p:cNvSpPr txBox="1">
            <a:spLocks/>
          </p:cNvSpPr>
          <p:nvPr>
            <p:custDataLst>
              <p:tags r:id="rId2"/>
            </p:custDataLst>
          </p:nvPr>
        </p:nvSpPr>
        <p:spPr>
          <a:xfrm>
            <a:off x="4229101" y="3166109"/>
            <a:ext cx="7543800" cy="1554480"/>
          </a:xfrm>
          <a:prstGeom prst="rect">
            <a:avLst/>
          </a:prstGeom>
        </p:spPr>
        <p:txBody>
          <a:bodyPr vert="horz" lIns="9144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indent="0">
              <a:lnSpc>
                <a:spcPct val="114000"/>
              </a:lnSpc>
              <a:spcBef>
                <a:spcPts val="1000"/>
              </a:spcBef>
              <a:buFont typeface="Arial" panose="020B0604020202020204" pitchFamily="34" charset="0"/>
              <a:buNone/>
            </a:pPr>
            <a:r>
              <a:rPr lang="en-US" noProof="1"/>
              <a:t>Loki aggregates logs from all services including database audit logs, while Tempo collects distributed traces enabling detailed slow query and transaction analysis across the platform.</a:t>
            </a:r>
          </a:p>
        </p:txBody>
      </p:sp>
      <p:sp>
        <p:nvSpPr>
          <p:cNvPr id="23" name="Content Placeholder 15">
            <a:extLst>
              <a:ext uri="{FF2B5EF4-FFF2-40B4-BE49-F238E27FC236}">
                <a16:creationId xmlns:a16="http://schemas.microsoft.com/office/drawing/2014/main" id="{7A38971E-56C1-2CFD-B22A-DE28CA2C8E78}"/>
              </a:ext>
            </a:extLst>
          </p:cNvPr>
          <p:cNvSpPr txBox="1">
            <a:spLocks/>
          </p:cNvSpPr>
          <p:nvPr>
            <p:custDataLst>
              <p:tags r:id="rId3"/>
            </p:custDataLst>
          </p:nvPr>
        </p:nvSpPr>
        <p:spPr>
          <a:xfrm>
            <a:off x="4229101" y="4846320"/>
            <a:ext cx="7543800" cy="1554480"/>
          </a:xfrm>
          <a:prstGeom prst="rect">
            <a:avLst/>
          </a:prstGeom>
        </p:spPr>
        <p:txBody>
          <a:bodyPr vert="horz" lIns="9144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indent="0">
              <a:lnSpc>
                <a:spcPct val="114000"/>
              </a:lnSpc>
              <a:spcBef>
                <a:spcPts val="1000"/>
              </a:spcBef>
              <a:buFont typeface="Arial" panose="020B0604020202020204" pitchFamily="34" charset="0"/>
              <a:buNone/>
            </a:pPr>
            <a:r>
              <a:rPr lang="en-US" noProof="1"/>
              <a:t>OpenTelemetry collectors standardize telemetry data ingestion. Optional tools like Zabbix and OpenNMS offer network and SLA monitoring to complement core observability and enforce SLO guardrails with Alertmanager.</a:t>
            </a:r>
          </a:p>
        </p:txBody>
      </p:sp>
      <p:sp>
        <p:nvSpPr>
          <p:cNvPr id="24" name="Text Placeholder 16">
            <a:extLst>
              <a:ext uri="{FF2B5EF4-FFF2-40B4-BE49-F238E27FC236}">
                <a16:creationId xmlns:a16="http://schemas.microsoft.com/office/drawing/2014/main" id="{7452F1A4-95E3-EBD5-5EBE-29C2889E5F85}"/>
              </a:ext>
            </a:extLst>
          </p:cNvPr>
          <p:cNvSpPr txBox="1">
            <a:spLocks/>
          </p:cNvSpPr>
          <p:nvPr>
            <p:custDataLst>
              <p:tags r:id="rId4"/>
            </p:custDataLst>
          </p:nvPr>
        </p:nvSpPr>
        <p:spPr>
          <a:xfrm>
            <a:off x="949124" y="1485900"/>
            <a:ext cx="3051376" cy="1554480"/>
          </a:xfrm>
          <a:prstGeom prst="rect">
            <a:avLst/>
          </a:prstGeom>
        </p:spPr>
        <p:txBody>
          <a:bodyPr vert="horz" lIns="0" tIns="45720" rIns="91440" bIns="45720" rtlCol="0" anchor="t">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000"/>
              </a:spcBef>
              <a:buFont typeface="Arial" panose="020B0604020202020204" pitchFamily="34" charset="0"/>
              <a:buNone/>
            </a:pPr>
            <a:r>
              <a:rPr lang="en-US" sz="1800" b="1" noProof="1">
                <a:latin typeface="+mj-lt"/>
              </a:rPr>
              <a:t>Monitoring with Prometheus &amp; Grafana</a:t>
            </a:r>
          </a:p>
        </p:txBody>
      </p:sp>
      <p:sp>
        <p:nvSpPr>
          <p:cNvPr id="25" name="Text Placeholder 17">
            <a:extLst>
              <a:ext uri="{FF2B5EF4-FFF2-40B4-BE49-F238E27FC236}">
                <a16:creationId xmlns:a16="http://schemas.microsoft.com/office/drawing/2014/main" id="{DED50C0A-45FB-0380-8C32-2FA392714435}"/>
              </a:ext>
            </a:extLst>
          </p:cNvPr>
          <p:cNvSpPr txBox="1">
            <a:spLocks/>
          </p:cNvSpPr>
          <p:nvPr>
            <p:custDataLst>
              <p:tags r:id="rId5"/>
            </p:custDataLst>
          </p:nvPr>
        </p:nvSpPr>
        <p:spPr>
          <a:xfrm>
            <a:off x="949124" y="3166110"/>
            <a:ext cx="3051376" cy="1554480"/>
          </a:xfrm>
          <a:prstGeom prst="rect">
            <a:avLst/>
          </a:prstGeom>
        </p:spPr>
        <p:txBody>
          <a:bodyPr vert="horz" lIns="0" tIns="45720" rIns="91440" bIns="45720" rtlCol="0" anchor="t">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000"/>
              </a:spcBef>
              <a:buFont typeface="Arial" panose="020B0604020202020204" pitchFamily="34" charset="0"/>
              <a:buNone/>
            </a:pPr>
            <a:r>
              <a:rPr lang="en-US" sz="1800" b="1" noProof="1">
                <a:latin typeface="+mj-lt"/>
              </a:rPr>
              <a:t>Logging &amp; Tracing</a:t>
            </a:r>
          </a:p>
        </p:txBody>
      </p:sp>
      <p:sp>
        <p:nvSpPr>
          <p:cNvPr id="26" name="Text Placeholder 18">
            <a:extLst>
              <a:ext uri="{FF2B5EF4-FFF2-40B4-BE49-F238E27FC236}">
                <a16:creationId xmlns:a16="http://schemas.microsoft.com/office/drawing/2014/main" id="{7D2B4FFA-A4F4-482B-A80A-E37F3ECAAA37}"/>
              </a:ext>
            </a:extLst>
          </p:cNvPr>
          <p:cNvSpPr txBox="1">
            <a:spLocks/>
          </p:cNvSpPr>
          <p:nvPr>
            <p:custDataLst>
              <p:tags r:id="rId6"/>
            </p:custDataLst>
          </p:nvPr>
        </p:nvSpPr>
        <p:spPr>
          <a:xfrm>
            <a:off x="949124" y="4846320"/>
            <a:ext cx="3051376" cy="1554480"/>
          </a:xfrm>
          <a:prstGeom prst="rect">
            <a:avLst/>
          </a:prstGeom>
        </p:spPr>
        <p:txBody>
          <a:bodyPr vert="horz" lIns="0" tIns="45720" rIns="91440" bIns="45720" rtlCol="0" anchor="t">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000"/>
              </a:spcBef>
              <a:buFont typeface="Arial" panose="020B0604020202020204" pitchFamily="34" charset="0"/>
              <a:buNone/>
            </a:pPr>
            <a:r>
              <a:rPr lang="en-US" sz="1800" b="1" noProof="1">
                <a:latin typeface="+mj-lt"/>
              </a:rPr>
              <a:t>OpenTelemetry &amp; Optional Tools</a:t>
            </a:r>
          </a:p>
        </p:txBody>
      </p:sp>
      <p:sp>
        <p:nvSpPr>
          <p:cNvPr id="6" name="TextBox 5">
            <a:extLst>
              <a:ext uri="{FF2B5EF4-FFF2-40B4-BE49-F238E27FC236}">
                <a16:creationId xmlns:a16="http://schemas.microsoft.com/office/drawing/2014/main" id="{1176C1EB-0B14-6072-CAEE-B86FA4247095}"/>
              </a:ext>
            </a:extLst>
          </p:cNvPr>
          <p:cNvSpPr txBox="1"/>
          <p:nvPr>
            <p:custDataLst>
              <p:tags r:id="rId7"/>
            </p:custDataLst>
          </p:nvPr>
        </p:nvSpPr>
        <p:spPr>
          <a:xfrm>
            <a:off x="419100" y="249300"/>
            <a:ext cx="3581400" cy="414150"/>
          </a:xfrm>
          <a:prstGeom prst="rect">
            <a:avLst/>
          </a:prstGeom>
          <a:noFill/>
        </p:spPr>
        <p:txBody>
          <a:bodyPr wrap="square" lIns="0">
            <a:spAutoFit/>
          </a:bodyPr>
          <a:lstStyle/>
          <a:p>
            <a:r>
              <a:rPr lang="en-US" sz="1400" noProof="1">
                <a:solidFill>
                  <a:schemeClr val="tx2"/>
                </a:solidFill>
              </a:rPr>
              <a:t>Observability</a:t>
            </a:r>
          </a:p>
        </p:txBody>
      </p:sp>
      <p:sp>
        <p:nvSpPr>
          <p:cNvPr id="13" name="Title 12">
            <a:extLst>
              <a:ext uri="{FF2B5EF4-FFF2-40B4-BE49-F238E27FC236}">
                <a16:creationId xmlns:a16="http://schemas.microsoft.com/office/drawing/2014/main" id="{A135712D-2A1A-3FE0-436C-961E5C44A648}"/>
              </a:ext>
            </a:extLst>
          </p:cNvPr>
          <p:cNvSpPr>
            <a:spLocks noGrp="1"/>
          </p:cNvSpPr>
          <p:nvPr>
            <p:ph type="title"/>
            <p:custDataLst>
              <p:tags r:id="rId8"/>
            </p:custDataLst>
          </p:nvPr>
        </p:nvSpPr>
        <p:spPr>
          <a:xfrm>
            <a:off x="419100" y="629392"/>
            <a:ext cx="11353800" cy="627908"/>
          </a:xfrm>
        </p:spPr>
        <p:txBody>
          <a:bodyPr lIns="0">
            <a:normAutofit/>
          </a:bodyPr>
          <a:lstStyle/>
          <a:p>
            <a:r>
              <a:rPr lang="en-US" noProof="1"/>
              <a:t>Observability &amp; Operations</a:t>
            </a:r>
          </a:p>
        </p:txBody>
      </p:sp>
      <p:sp>
        <p:nvSpPr>
          <p:cNvPr id="5" name="Rectangle 4">
            <a:extLst>
              <a:ext uri="{FF2B5EF4-FFF2-40B4-BE49-F238E27FC236}">
                <a16:creationId xmlns:a16="http://schemas.microsoft.com/office/drawing/2014/main" id="{D7451121-0004-C52C-3F09-B09B3690AD39}"/>
              </a:ext>
            </a:extLst>
          </p:cNvPr>
          <p:cNvSpPr/>
          <p:nvPr>
            <p:custDataLst>
              <p:tags r:id="rId9"/>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8" name="Group 7">
            <a:extLst>
              <a:ext uri="{FF2B5EF4-FFF2-40B4-BE49-F238E27FC236}">
                <a16:creationId xmlns:a16="http://schemas.microsoft.com/office/drawing/2014/main" id="{F947E286-AA1D-7CBA-B6A8-26434B05AE07}"/>
              </a:ext>
            </a:extLst>
          </p:cNvPr>
          <p:cNvGrpSpPr/>
          <p:nvPr>
            <p:custDataLst>
              <p:tags r:id="rId10"/>
            </p:custDataLst>
          </p:nvPr>
        </p:nvGrpSpPr>
        <p:grpSpPr>
          <a:xfrm>
            <a:off x="9440602" y="162617"/>
            <a:ext cx="2576145" cy="1301528"/>
            <a:chOff x="5326996" y="628184"/>
            <a:chExt cx="2576145" cy="1301528"/>
          </a:xfrm>
        </p:grpSpPr>
        <p:sp>
          <p:nvSpPr>
            <p:cNvPr id="9" name="Rounded Rectangle 8">
              <a:extLst>
                <a:ext uri="{FF2B5EF4-FFF2-40B4-BE49-F238E27FC236}">
                  <a16:creationId xmlns:a16="http://schemas.microsoft.com/office/drawing/2014/main" id="{D997E2E7-A880-75B9-822B-4D8033AE9B98}"/>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solidFill>
                  <a:srgbClr val="100F19"/>
                </a:solidFill>
              </a:endParaRPr>
            </a:p>
          </p:txBody>
        </p:sp>
        <p:pic>
          <p:nvPicPr>
            <p:cNvPr id="10" name="Graphic 9">
              <a:extLst>
                <a:ext uri="{FF2B5EF4-FFF2-40B4-BE49-F238E27FC236}">
                  <a16:creationId xmlns:a16="http://schemas.microsoft.com/office/drawing/2014/main" id="{3D40C797-1FC2-C41C-33D2-171F6F83C08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40548" y="734271"/>
              <a:ext cx="219238" cy="219238"/>
            </a:xfrm>
            <a:prstGeom prst="rect">
              <a:avLst/>
            </a:prstGeom>
          </p:spPr>
        </p:pic>
        <p:sp>
          <p:nvSpPr>
            <p:cNvPr id="11" name="Freeform 10">
              <a:extLst>
                <a:ext uri="{FF2B5EF4-FFF2-40B4-BE49-F238E27FC236}">
                  <a16:creationId xmlns:a16="http://schemas.microsoft.com/office/drawing/2014/main" id="{72C5B8B9-EC69-F765-05FB-1EAA2EDAB569}"/>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noProof="1">
                <a:solidFill>
                  <a:srgbClr val="100F19"/>
                </a:solidFill>
              </a:endParaRPr>
            </a:p>
          </p:txBody>
        </p:sp>
      </p:grpSp>
      <p:sp>
        <p:nvSpPr>
          <p:cNvPr id="12" name="TextBox 11">
            <a:extLst>
              <a:ext uri="{FF2B5EF4-FFF2-40B4-BE49-F238E27FC236}">
                <a16:creationId xmlns:a16="http://schemas.microsoft.com/office/drawing/2014/main" id="{EE08A1F3-8735-A8FE-2733-7F0BFFD0A50D}"/>
              </a:ext>
            </a:extLst>
          </p:cNvPr>
          <p:cNvSpPr txBox="1"/>
          <p:nvPr>
            <p:custDataLst>
              <p:tags r:id="rId11"/>
            </p:custDataLst>
          </p:nvPr>
        </p:nvSpPr>
        <p:spPr>
          <a:xfrm>
            <a:off x="9552588" y="542869"/>
            <a:ext cx="2351599" cy="825024"/>
          </a:xfrm>
          <a:prstGeom prst="rect">
            <a:avLst/>
          </a:prstGeom>
          <a:noFill/>
        </p:spPr>
        <p:txBody>
          <a:bodyPr wrap="square" lIns="0" tIns="45720" rIns="0" bIns="0" rtlCol="0">
            <a:normAutofit/>
          </a:bodyPr>
          <a:lstStyle/>
          <a:p>
            <a:r>
              <a:rPr lang="en-US" sz="1100" noProof="1">
                <a:solidFill>
                  <a:srgbClr val="100F19"/>
                </a:solidFill>
                <a:latin typeface="Franklin Gothic Book" panose="020B0503020102020204" pitchFamily="34" charset="0"/>
              </a:rPr>
              <a:t>Customize this slide by adding examples of tenant-specific dashboards or alerts relevant to your DBaaS environment to engage your audience.</a:t>
            </a:r>
          </a:p>
        </p:txBody>
      </p:sp>
      <p:pic>
        <p:nvPicPr>
          <p:cNvPr id="27" name="Graphic 26">
            <a:extLst>
              <a:ext uri="{FF2B5EF4-FFF2-40B4-BE49-F238E27FC236}">
                <a16:creationId xmlns:a16="http://schemas.microsoft.com/office/drawing/2014/main" id="{EAAD6097-1CA7-250D-EC8D-CAC54B7BC0A5}"/>
              </a:ext>
            </a:extLst>
          </p:cNvPr>
          <p:cNvPicPr>
            <a:picLocks noChangeAspect="1"/>
          </p:cNvPicPr>
          <p:nvPr>
            <p:custDataLst>
              <p:tags r:id="rId12"/>
            </p:custDataLst>
          </p:nvPr>
        </p:nvPicPr>
        <p:blipFill>
          <a:blip r:embed="rId18">
            <a:extLst>
              <a:ext uri="{96DAC541-7B7A-43D3-8B79-37D633B846F1}">
                <asvg:svgBlip xmlns:asvg="http://schemas.microsoft.com/office/drawing/2016/SVG/main" r:embed="rId19"/>
              </a:ext>
            </a:extLst>
          </a:blip>
          <a:stretch>
            <a:fillRect/>
          </a:stretch>
        </p:blipFill>
        <p:spPr>
          <a:xfrm>
            <a:off x="419100" y="1532200"/>
            <a:ext cx="274320" cy="274320"/>
          </a:xfrm>
          <a:prstGeom prst="rect">
            <a:avLst/>
          </a:prstGeom>
        </p:spPr>
      </p:pic>
      <p:pic>
        <p:nvPicPr>
          <p:cNvPr id="28" name="Graphic 27">
            <a:extLst>
              <a:ext uri="{FF2B5EF4-FFF2-40B4-BE49-F238E27FC236}">
                <a16:creationId xmlns:a16="http://schemas.microsoft.com/office/drawing/2014/main" id="{9BA514DE-CB29-9651-9974-763AB0555EAA}"/>
              </a:ext>
            </a:extLst>
          </p:cNvPr>
          <p:cNvPicPr>
            <a:picLocks noChangeAspect="1"/>
          </p:cNvPicPr>
          <p:nvPr>
            <p:custDataLst>
              <p:tags r:id="rId13"/>
            </p:custDataLst>
          </p:nvPr>
        </p:nvPicPr>
        <p:blipFill>
          <a:blip r:embed="rId20">
            <a:extLst>
              <a:ext uri="{96DAC541-7B7A-43D3-8B79-37D633B846F1}">
                <asvg:svgBlip xmlns:asvg="http://schemas.microsoft.com/office/drawing/2016/SVG/main" r:embed="rId21"/>
              </a:ext>
            </a:extLst>
          </a:blip>
          <a:stretch>
            <a:fillRect/>
          </a:stretch>
        </p:blipFill>
        <p:spPr>
          <a:xfrm>
            <a:off x="419100" y="3212410"/>
            <a:ext cx="274320" cy="274320"/>
          </a:xfrm>
          <a:prstGeom prst="rect">
            <a:avLst/>
          </a:prstGeom>
        </p:spPr>
      </p:pic>
      <p:pic>
        <p:nvPicPr>
          <p:cNvPr id="29" name="Graphic 28">
            <a:extLst>
              <a:ext uri="{FF2B5EF4-FFF2-40B4-BE49-F238E27FC236}">
                <a16:creationId xmlns:a16="http://schemas.microsoft.com/office/drawing/2014/main" id="{01A9E7F0-F86C-E3C0-5025-AC6997E23F5B}"/>
              </a:ext>
            </a:extLst>
          </p:cNvPr>
          <p:cNvPicPr>
            <a:picLocks noChangeAspect="1"/>
          </p:cNvPicPr>
          <p:nvPr>
            <p:custDataLst>
              <p:tags r:id="rId14"/>
            </p:custDataLst>
          </p:nvPr>
        </p:nvPicPr>
        <p:blipFill>
          <a:blip r:embed="rId22">
            <a:extLst>
              <a:ext uri="{96DAC541-7B7A-43D3-8B79-37D633B846F1}">
                <asvg:svgBlip xmlns:asvg="http://schemas.microsoft.com/office/drawing/2016/SVG/main" r:embed="rId23"/>
              </a:ext>
            </a:extLst>
          </a:blip>
          <a:stretch>
            <a:fillRect/>
          </a:stretch>
        </p:blipFill>
        <p:spPr>
          <a:xfrm>
            <a:off x="419100" y="4892620"/>
            <a:ext cx="274320" cy="274320"/>
          </a:xfrm>
          <a:prstGeom prst="rect">
            <a:avLst/>
          </a:prstGeom>
        </p:spPr>
      </p:pic>
    </p:spTree>
    <p:extLst>
      <p:ext uri="{BB962C8B-B14F-4D97-AF65-F5344CB8AC3E}">
        <p14:creationId xmlns:p14="http://schemas.microsoft.com/office/powerpoint/2010/main" val="4149749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F6DE96-031B-3E7D-5CB4-F26B3A53BC81}"/>
              </a:ext>
            </a:extLst>
          </p:cNvPr>
          <p:cNvSpPr txBox="1"/>
          <p:nvPr>
            <p:custDataLst>
              <p:tags r:id="rId1"/>
            </p:custDataLst>
          </p:nvPr>
        </p:nvSpPr>
        <p:spPr>
          <a:xfrm>
            <a:off x="419100" y="249300"/>
            <a:ext cx="3581400" cy="414150"/>
          </a:xfrm>
          <a:prstGeom prst="rect">
            <a:avLst/>
          </a:prstGeom>
          <a:noFill/>
        </p:spPr>
        <p:txBody>
          <a:bodyPr wrap="square" lIns="0">
            <a:spAutoFit/>
          </a:bodyPr>
          <a:lstStyle/>
          <a:p>
            <a:r>
              <a:rPr lang="en-US" sz="1400" noProof="1">
                <a:solidFill>
                  <a:schemeClr val="tx2"/>
                </a:solidFill>
              </a:rPr>
              <a:t>Tenancy</a:t>
            </a:r>
          </a:p>
        </p:txBody>
      </p:sp>
      <p:sp>
        <p:nvSpPr>
          <p:cNvPr id="9" name="Title 8">
            <a:extLst>
              <a:ext uri="{FF2B5EF4-FFF2-40B4-BE49-F238E27FC236}">
                <a16:creationId xmlns:a16="http://schemas.microsoft.com/office/drawing/2014/main" id="{2BB4C0C7-DEBB-7AD1-4AC6-84AB17EED7E7}"/>
              </a:ext>
            </a:extLst>
          </p:cNvPr>
          <p:cNvSpPr>
            <a:spLocks noGrp="1"/>
          </p:cNvSpPr>
          <p:nvPr>
            <p:ph type="title"/>
            <p:custDataLst>
              <p:tags r:id="rId2"/>
            </p:custDataLst>
          </p:nvPr>
        </p:nvSpPr>
        <p:spPr/>
        <p:txBody>
          <a:bodyPr lIns="0">
            <a:normAutofit/>
          </a:bodyPr>
          <a:lstStyle/>
          <a:p>
            <a:r>
              <a:rPr lang="en-US" noProof="1"/>
              <a:t>Tenancy Model &amp; Plans</a:t>
            </a:r>
          </a:p>
        </p:txBody>
      </p:sp>
      <p:sp>
        <p:nvSpPr>
          <p:cNvPr id="4" name="Rectangle 3">
            <a:extLst>
              <a:ext uri="{FF2B5EF4-FFF2-40B4-BE49-F238E27FC236}">
                <a16:creationId xmlns:a16="http://schemas.microsoft.com/office/drawing/2014/main" id="{3EF88B75-B2EC-1674-17BF-8FFC8A699432}"/>
              </a:ext>
            </a:extLst>
          </p:cNvPr>
          <p:cNvSpPr/>
          <p:nvPr>
            <p:custDataLst>
              <p:tags r:id="rId3"/>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ea typeface="+mn-ea"/>
              <a:cs typeface="+mn-cs"/>
            </a:endParaRPr>
          </a:p>
        </p:txBody>
      </p:sp>
      <p:sp>
        <p:nvSpPr>
          <p:cNvPr id="22" name="Text Placeholder 12">
            <a:extLst>
              <a:ext uri="{FF2B5EF4-FFF2-40B4-BE49-F238E27FC236}">
                <a16:creationId xmlns:a16="http://schemas.microsoft.com/office/drawing/2014/main" id="{CCE3DE22-F84E-015B-4813-EC98AD3B5ACC}"/>
              </a:ext>
            </a:extLst>
          </p:cNvPr>
          <p:cNvSpPr txBox="1">
            <a:spLocks/>
          </p:cNvSpPr>
          <p:nvPr>
            <p:custDataLst>
              <p:tags r:id="rId4"/>
            </p:custDataLst>
          </p:nvPr>
        </p:nvSpPr>
        <p:spPr>
          <a:xfrm>
            <a:off x="419100" y="1855232"/>
            <a:ext cx="5600699" cy="4572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14000"/>
              </a:lnSpc>
              <a:spcBef>
                <a:spcPts val="1200"/>
              </a:spcBef>
              <a:spcAft>
                <a:spcPts val="0"/>
              </a:spcAft>
              <a:buClrTx/>
              <a:buSzTx/>
              <a:buFont typeface="Arial" panose="020B0604020202020204" pitchFamily="34" charset="0"/>
              <a:buNone/>
              <a:tabLst/>
              <a:defRPr/>
            </a:pPr>
            <a:r>
              <a:rPr kumimoji="0" lang="en-US" b="1" i="0" u="none" strike="noStrike" kern="1200" cap="none" spc="0" normalizeH="0" baseline="0" noProof="1">
                <a:ln>
                  <a:noFill/>
                </a:ln>
                <a:effectLst/>
                <a:uLnTx/>
                <a:uFillTx/>
                <a:latin typeface="+mj-lt"/>
                <a:ea typeface="+mn-ea"/>
                <a:cs typeface="Arial" panose="020B0604020202020204" pitchFamily="34" charset="0"/>
              </a:rPr>
              <a:t>Tenant Isolation</a:t>
            </a:r>
          </a:p>
        </p:txBody>
      </p:sp>
      <p:sp>
        <p:nvSpPr>
          <p:cNvPr id="23" name="Content Placeholder 9">
            <a:extLst>
              <a:ext uri="{FF2B5EF4-FFF2-40B4-BE49-F238E27FC236}">
                <a16:creationId xmlns:a16="http://schemas.microsoft.com/office/drawing/2014/main" id="{49B0D779-F7DC-F7E5-E884-57B509E32538}"/>
              </a:ext>
            </a:extLst>
          </p:cNvPr>
          <p:cNvSpPr txBox="1">
            <a:spLocks/>
          </p:cNvSpPr>
          <p:nvPr>
            <p:custDataLst>
              <p:tags r:id="rId5"/>
            </p:custDataLst>
          </p:nvPr>
        </p:nvSpPr>
        <p:spPr>
          <a:xfrm>
            <a:off x="419101" y="2312432"/>
            <a:ext cx="5600699" cy="1475014"/>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200"/>
              </a:spcBef>
              <a:spcAft>
                <a:spcPts val="0"/>
              </a:spcAft>
              <a:buClrTx/>
              <a:buSzTx/>
              <a:buFont typeface="Arial" panose="020B0604020202020204" pitchFamily="34" charset="0"/>
              <a:buNone/>
              <a:tabLst/>
              <a:defRPr/>
            </a:pPr>
            <a:r>
              <a:rPr kumimoji="0" lang="en-US" sz="1600" b="0" i="0" u="none" strike="noStrike" kern="1200" cap="none" spc="0" normalizeH="0" baseline="0" noProof="1">
                <a:ln>
                  <a:noFill/>
                </a:ln>
                <a:effectLst/>
                <a:uLnTx/>
                <a:uFillTx/>
                <a:ea typeface="+mn-ea"/>
                <a:cs typeface="Arial" panose="020B0604020202020204" pitchFamily="34" charset="0"/>
              </a:rPr>
              <a:t>Each tenant is isolated using dedicated Kubernetes namespaces and VPCs, combined with engine-level tenancy controls and network policies to enforce security and resource boundaries.</a:t>
            </a:r>
          </a:p>
        </p:txBody>
      </p:sp>
      <p:sp>
        <p:nvSpPr>
          <p:cNvPr id="24" name="Text Placeholder 13">
            <a:extLst>
              <a:ext uri="{FF2B5EF4-FFF2-40B4-BE49-F238E27FC236}">
                <a16:creationId xmlns:a16="http://schemas.microsoft.com/office/drawing/2014/main" id="{586561E1-C9E2-2522-0B75-23B9BAEBDBE0}"/>
              </a:ext>
            </a:extLst>
          </p:cNvPr>
          <p:cNvSpPr txBox="1">
            <a:spLocks/>
          </p:cNvSpPr>
          <p:nvPr>
            <p:custDataLst>
              <p:tags r:id="rId6"/>
            </p:custDataLst>
          </p:nvPr>
        </p:nvSpPr>
        <p:spPr>
          <a:xfrm>
            <a:off x="6161397" y="1855232"/>
            <a:ext cx="5600699" cy="4572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14000"/>
              </a:lnSpc>
              <a:spcBef>
                <a:spcPts val="1200"/>
              </a:spcBef>
              <a:spcAft>
                <a:spcPts val="0"/>
              </a:spcAft>
              <a:buClrTx/>
              <a:buSzTx/>
              <a:buFont typeface="Arial" panose="020B0604020202020204" pitchFamily="34" charset="0"/>
              <a:buNone/>
              <a:tabLst/>
              <a:defRPr/>
            </a:pPr>
            <a:r>
              <a:rPr kumimoji="0" lang="en-US" b="1" i="0" u="none" strike="noStrike" kern="1200" cap="none" spc="0" normalizeH="0" baseline="0" noProof="1">
                <a:ln>
                  <a:noFill/>
                </a:ln>
                <a:effectLst/>
                <a:uLnTx/>
                <a:uFillTx/>
                <a:latin typeface="+mj-lt"/>
                <a:ea typeface="+mn-ea"/>
                <a:cs typeface="Arial" panose="020B0604020202020204" pitchFamily="34" charset="0"/>
              </a:rPr>
              <a:t>Shared Plan</a:t>
            </a:r>
          </a:p>
        </p:txBody>
      </p:sp>
      <p:sp>
        <p:nvSpPr>
          <p:cNvPr id="25" name="Content Placeholder 10">
            <a:extLst>
              <a:ext uri="{FF2B5EF4-FFF2-40B4-BE49-F238E27FC236}">
                <a16:creationId xmlns:a16="http://schemas.microsoft.com/office/drawing/2014/main" id="{1EF532BB-8AD1-875A-7473-381723DA40FE}"/>
              </a:ext>
            </a:extLst>
          </p:cNvPr>
          <p:cNvSpPr txBox="1">
            <a:spLocks/>
          </p:cNvSpPr>
          <p:nvPr>
            <p:custDataLst>
              <p:tags r:id="rId7"/>
            </p:custDataLst>
          </p:nvPr>
        </p:nvSpPr>
        <p:spPr>
          <a:xfrm>
            <a:off x="6161399" y="2312432"/>
            <a:ext cx="5600699" cy="1475014"/>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200"/>
              </a:spcBef>
              <a:spcAft>
                <a:spcPts val="0"/>
              </a:spcAft>
              <a:buClrTx/>
              <a:buSzTx/>
              <a:buFont typeface="Arial" panose="020B0604020202020204" pitchFamily="34" charset="0"/>
              <a:buNone/>
              <a:tabLst/>
              <a:defRPr/>
            </a:pPr>
            <a:r>
              <a:rPr kumimoji="0" lang="en-US" sz="1600" b="0" i="0" u="none" strike="noStrike" kern="1200" cap="none" spc="0" normalizeH="0" baseline="0" noProof="1">
                <a:ln>
                  <a:noFill/>
                </a:ln>
                <a:effectLst/>
                <a:uLnTx/>
                <a:uFillTx/>
                <a:ea typeface="+mn-ea"/>
                <a:cs typeface="Arial" panose="020B0604020202020204" pitchFamily="34" charset="0"/>
              </a:rPr>
              <a:t>Offers namespace-level isolation with logical databases within shared clusters; suitable for development, testing, and small applications with single-region high availability.</a:t>
            </a:r>
          </a:p>
        </p:txBody>
      </p:sp>
      <p:sp>
        <p:nvSpPr>
          <p:cNvPr id="26" name="Text Placeholder 14">
            <a:extLst>
              <a:ext uri="{FF2B5EF4-FFF2-40B4-BE49-F238E27FC236}">
                <a16:creationId xmlns:a16="http://schemas.microsoft.com/office/drawing/2014/main" id="{BA0DB77C-4AE9-DB33-E342-35BE4B1E01A6}"/>
              </a:ext>
            </a:extLst>
          </p:cNvPr>
          <p:cNvSpPr txBox="1">
            <a:spLocks/>
          </p:cNvSpPr>
          <p:nvPr>
            <p:custDataLst>
              <p:tags r:id="rId8"/>
            </p:custDataLst>
          </p:nvPr>
        </p:nvSpPr>
        <p:spPr>
          <a:xfrm>
            <a:off x="419100" y="4335572"/>
            <a:ext cx="5600699" cy="4572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14000"/>
              </a:lnSpc>
              <a:spcBef>
                <a:spcPts val="1200"/>
              </a:spcBef>
              <a:spcAft>
                <a:spcPts val="0"/>
              </a:spcAft>
              <a:buClrTx/>
              <a:buSzTx/>
              <a:buFont typeface="Arial" panose="020B0604020202020204" pitchFamily="34" charset="0"/>
              <a:buNone/>
              <a:tabLst/>
              <a:defRPr/>
            </a:pPr>
            <a:r>
              <a:rPr kumimoji="0" lang="en-US" b="1" i="0" u="none" strike="noStrike" kern="1200" cap="none" spc="0" normalizeH="0" baseline="0" noProof="1">
                <a:ln>
                  <a:noFill/>
                </a:ln>
                <a:effectLst/>
                <a:uLnTx/>
                <a:uFillTx/>
                <a:latin typeface="+mj-lt"/>
                <a:ea typeface="+mn-ea"/>
                <a:cs typeface="Arial" panose="020B0604020202020204" pitchFamily="34" charset="0"/>
              </a:rPr>
              <a:t>Dedicated &amp; Clustered Plans</a:t>
            </a:r>
          </a:p>
        </p:txBody>
      </p:sp>
      <p:sp>
        <p:nvSpPr>
          <p:cNvPr id="27" name="Content Placeholder 11">
            <a:extLst>
              <a:ext uri="{FF2B5EF4-FFF2-40B4-BE49-F238E27FC236}">
                <a16:creationId xmlns:a16="http://schemas.microsoft.com/office/drawing/2014/main" id="{7FC82DD7-E09E-7608-E051-31A56022E359}"/>
              </a:ext>
            </a:extLst>
          </p:cNvPr>
          <p:cNvSpPr txBox="1">
            <a:spLocks/>
          </p:cNvSpPr>
          <p:nvPr>
            <p:custDataLst>
              <p:tags r:id="rId9"/>
            </p:custDataLst>
          </p:nvPr>
        </p:nvSpPr>
        <p:spPr>
          <a:xfrm>
            <a:off x="419101" y="4792772"/>
            <a:ext cx="5600699" cy="1475014"/>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200"/>
              </a:spcBef>
              <a:spcAft>
                <a:spcPts val="0"/>
              </a:spcAft>
              <a:buClrTx/>
              <a:buSzTx/>
              <a:buFont typeface="Arial" panose="020B0604020202020204" pitchFamily="34" charset="0"/>
              <a:buNone/>
              <a:tabLst/>
              <a:defRPr/>
            </a:pPr>
            <a:r>
              <a:rPr kumimoji="0" lang="en-US" sz="1600" b="0" i="0" u="none" strike="noStrike" kern="1200" cap="none" spc="0" normalizeH="0" baseline="0" noProof="1">
                <a:ln>
                  <a:noFill/>
                </a:ln>
                <a:effectLst/>
                <a:uLnTx/>
                <a:uFillTx/>
                <a:ea typeface="+mn-ea"/>
                <a:cs typeface="Arial" panose="020B0604020202020204" pitchFamily="34" charset="0"/>
              </a:rPr>
              <a:t>Dedicated plan provides per-tenant clusters with HA and cross-region replicas; Clustered plan adds multi-node dedicated clusters with horizontal scaling and fast failover for high throughput workloads.</a:t>
            </a:r>
          </a:p>
        </p:txBody>
      </p:sp>
      <p:sp>
        <p:nvSpPr>
          <p:cNvPr id="28" name="Text Placeholder 2">
            <a:extLst>
              <a:ext uri="{FF2B5EF4-FFF2-40B4-BE49-F238E27FC236}">
                <a16:creationId xmlns:a16="http://schemas.microsoft.com/office/drawing/2014/main" id="{05FA4BB6-F76F-73A7-C855-42C2D6FECDFE}"/>
              </a:ext>
            </a:extLst>
          </p:cNvPr>
          <p:cNvSpPr txBox="1">
            <a:spLocks/>
          </p:cNvSpPr>
          <p:nvPr>
            <p:custDataLst>
              <p:tags r:id="rId10"/>
            </p:custDataLst>
          </p:nvPr>
        </p:nvSpPr>
        <p:spPr>
          <a:xfrm>
            <a:off x="6172202" y="4335572"/>
            <a:ext cx="5600699" cy="4572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14000"/>
              </a:lnSpc>
              <a:spcBef>
                <a:spcPts val="1200"/>
              </a:spcBef>
              <a:spcAft>
                <a:spcPts val="0"/>
              </a:spcAft>
              <a:buClrTx/>
              <a:buSzTx/>
              <a:buFont typeface="Arial" panose="020B0604020202020204" pitchFamily="34" charset="0"/>
              <a:buNone/>
              <a:tabLst/>
              <a:defRPr/>
            </a:pPr>
            <a:r>
              <a:rPr kumimoji="0" lang="en-US" b="1" i="0" u="none" strike="noStrike" kern="1200" cap="none" spc="0" normalizeH="0" baseline="0" noProof="1">
                <a:ln>
                  <a:noFill/>
                </a:ln>
                <a:effectLst/>
                <a:uLnTx/>
                <a:uFillTx/>
                <a:latin typeface="+mj-lt"/>
                <a:ea typeface="+mn-ea"/>
                <a:cs typeface="Arial" panose="020B0604020202020204" pitchFamily="34" charset="0"/>
              </a:rPr>
              <a:t>Global Plan</a:t>
            </a:r>
          </a:p>
        </p:txBody>
      </p:sp>
      <p:sp>
        <p:nvSpPr>
          <p:cNvPr id="29" name="Content Placeholder 1">
            <a:extLst>
              <a:ext uri="{FF2B5EF4-FFF2-40B4-BE49-F238E27FC236}">
                <a16:creationId xmlns:a16="http://schemas.microsoft.com/office/drawing/2014/main" id="{7B7A11AE-25EC-3893-F14A-D1D5019F8E6B}"/>
              </a:ext>
            </a:extLst>
          </p:cNvPr>
          <p:cNvSpPr txBox="1">
            <a:spLocks/>
          </p:cNvSpPr>
          <p:nvPr>
            <p:custDataLst>
              <p:tags r:id="rId11"/>
            </p:custDataLst>
          </p:nvPr>
        </p:nvSpPr>
        <p:spPr>
          <a:xfrm>
            <a:off x="6172202" y="4792772"/>
            <a:ext cx="5600699" cy="1475014"/>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200"/>
              </a:spcBef>
              <a:spcAft>
                <a:spcPts val="0"/>
              </a:spcAft>
              <a:buClrTx/>
              <a:buSzTx/>
              <a:buFont typeface="Arial" panose="020B0604020202020204" pitchFamily="34" charset="0"/>
              <a:buNone/>
              <a:tabLst/>
              <a:defRPr/>
            </a:pPr>
            <a:r>
              <a:rPr kumimoji="0" lang="en-US" sz="1600" b="0" i="0" u="none" strike="noStrike" kern="1200" cap="none" spc="0" normalizeH="0" baseline="0" noProof="1">
                <a:ln>
                  <a:noFill/>
                </a:ln>
                <a:effectLst/>
                <a:uLnTx/>
                <a:uFillTx/>
                <a:ea typeface="+mn-ea"/>
                <a:cs typeface="Arial" panose="020B0604020202020204" pitchFamily="34" charset="0"/>
              </a:rPr>
              <a:t>Designed for mission-critical applications requiring active-active multi-region deployments with geo-aware scaling and strong disaster recovery guarantees.</a:t>
            </a:r>
          </a:p>
        </p:txBody>
      </p:sp>
      <p:sp>
        <p:nvSpPr>
          <p:cNvPr id="30" name="TextBox 29">
            <a:extLst>
              <a:ext uri="{FF2B5EF4-FFF2-40B4-BE49-F238E27FC236}">
                <a16:creationId xmlns:a16="http://schemas.microsoft.com/office/drawing/2014/main" id="{9B0D30FD-0E82-50B9-2B47-9686A6AF2834}"/>
              </a:ext>
            </a:extLst>
          </p:cNvPr>
          <p:cNvSpPr txBox="1"/>
          <p:nvPr/>
        </p:nvSpPr>
        <p:spPr>
          <a:xfrm>
            <a:off x="419100" y="1485900"/>
            <a:ext cx="548640" cy="369332"/>
          </a:xfrm>
          <a:prstGeom prst="rect">
            <a:avLst/>
          </a:prstGeom>
          <a:noFill/>
        </p:spPr>
        <p:txBody>
          <a:bodyPr wrap="square" lIns="0" rIns="0" rtlCol="0">
            <a:normAutofit/>
          </a:bodyPr>
          <a:lstStyle/>
          <a:p>
            <a:r>
              <a:rPr lang="en-US" sz="1700" b="1" noProof="1">
                <a:solidFill>
                  <a:schemeClr val="accent1"/>
                </a:solidFill>
              </a:rPr>
              <a:t>01</a:t>
            </a:r>
          </a:p>
        </p:txBody>
      </p:sp>
      <p:sp>
        <p:nvSpPr>
          <p:cNvPr id="31" name="TextBox 30">
            <a:extLst>
              <a:ext uri="{FF2B5EF4-FFF2-40B4-BE49-F238E27FC236}">
                <a16:creationId xmlns:a16="http://schemas.microsoft.com/office/drawing/2014/main" id="{D6B23329-6F0C-B7F1-B8D8-F39FE4583A93}"/>
              </a:ext>
            </a:extLst>
          </p:cNvPr>
          <p:cNvSpPr txBox="1"/>
          <p:nvPr/>
        </p:nvSpPr>
        <p:spPr>
          <a:xfrm>
            <a:off x="419100" y="3966240"/>
            <a:ext cx="548640" cy="369332"/>
          </a:xfrm>
          <a:prstGeom prst="rect">
            <a:avLst/>
          </a:prstGeom>
          <a:noFill/>
        </p:spPr>
        <p:txBody>
          <a:bodyPr wrap="square" lIns="0" rIns="0" rtlCol="0">
            <a:normAutofit/>
          </a:bodyPr>
          <a:lstStyle/>
          <a:p>
            <a:r>
              <a:rPr lang="en-US" sz="1700" b="1" noProof="1">
                <a:solidFill>
                  <a:schemeClr val="accent1"/>
                </a:solidFill>
              </a:rPr>
              <a:t>03</a:t>
            </a:r>
          </a:p>
        </p:txBody>
      </p:sp>
      <p:sp>
        <p:nvSpPr>
          <p:cNvPr id="32" name="TextBox 31">
            <a:extLst>
              <a:ext uri="{FF2B5EF4-FFF2-40B4-BE49-F238E27FC236}">
                <a16:creationId xmlns:a16="http://schemas.microsoft.com/office/drawing/2014/main" id="{D0090ECC-CDA4-AC3D-4E60-DCA987A63F5F}"/>
              </a:ext>
            </a:extLst>
          </p:cNvPr>
          <p:cNvSpPr txBox="1"/>
          <p:nvPr/>
        </p:nvSpPr>
        <p:spPr>
          <a:xfrm>
            <a:off x="6172200" y="1485900"/>
            <a:ext cx="548640" cy="369332"/>
          </a:xfrm>
          <a:prstGeom prst="rect">
            <a:avLst/>
          </a:prstGeom>
          <a:noFill/>
        </p:spPr>
        <p:txBody>
          <a:bodyPr wrap="square" lIns="0" rIns="0" rtlCol="0">
            <a:normAutofit/>
          </a:bodyPr>
          <a:lstStyle/>
          <a:p>
            <a:r>
              <a:rPr lang="en-US" sz="1700" b="1" noProof="1">
                <a:solidFill>
                  <a:schemeClr val="accent1"/>
                </a:solidFill>
              </a:rPr>
              <a:t>02</a:t>
            </a:r>
          </a:p>
        </p:txBody>
      </p:sp>
      <p:sp>
        <p:nvSpPr>
          <p:cNvPr id="33" name="TextBox 32">
            <a:extLst>
              <a:ext uri="{FF2B5EF4-FFF2-40B4-BE49-F238E27FC236}">
                <a16:creationId xmlns:a16="http://schemas.microsoft.com/office/drawing/2014/main" id="{EC5C8101-F4A5-7716-2E31-EFA3D84C0B87}"/>
              </a:ext>
            </a:extLst>
          </p:cNvPr>
          <p:cNvSpPr txBox="1"/>
          <p:nvPr/>
        </p:nvSpPr>
        <p:spPr>
          <a:xfrm>
            <a:off x="6172200" y="3966240"/>
            <a:ext cx="548640" cy="369332"/>
          </a:xfrm>
          <a:prstGeom prst="rect">
            <a:avLst/>
          </a:prstGeom>
          <a:noFill/>
        </p:spPr>
        <p:txBody>
          <a:bodyPr wrap="square" lIns="0" rIns="0" rtlCol="0">
            <a:normAutofit/>
          </a:bodyPr>
          <a:lstStyle/>
          <a:p>
            <a:r>
              <a:rPr lang="en-US" sz="1700" b="1" noProof="1">
                <a:solidFill>
                  <a:schemeClr val="accent1"/>
                </a:solidFill>
              </a:rPr>
              <a:t>04</a:t>
            </a:r>
          </a:p>
        </p:txBody>
      </p:sp>
    </p:spTree>
    <p:extLst>
      <p:ext uri="{BB962C8B-B14F-4D97-AF65-F5344CB8AC3E}">
        <p14:creationId xmlns:p14="http://schemas.microsoft.com/office/powerpoint/2010/main" val="1025546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9">
            <a:extLst>
              <a:ext uri="{FF2B5EF4-FFF2-40B4-BE49-F238E27FC236}">
                <a16:creationId xmlns:a16="http://schemas.microsoft.com/office/drawing/2014/main" id="{608BE3A0-BE77-14CB-86FA-D0F458B771F9}"/>
              </a:ext>
            </a:extLst>
          </p:cNvPr>
          <p:cNvPicPr>
            <a:picLocks/>
          </p:cNvPicPr>
          <p:nvPr>
            <p:custDataLst>
              <p:tags r:id="rId1"/>
            </p:custDataLst>
          </p:nvPr>
        </p:nvPicPr>
        <p:blipFill rotWithShape="1">
          <a:blip r:embed="rId13" cstate="screen">
            <a:extLst>
              <a:ext uri="{28A0092B-C50C-407E-A947-70E740481C1C}">
                <a14:useLocalDpi xmlns:a14="http://schemas.microsoft.com/office/drawing/2010/main"/>
              </a:ext>
            </a:extLst>
          </a:blip>
          <a:srcRect t="11232" b="11232"/>
          <a:stretch/>
        </p:blipFill>
        <p:spPr>
          <a:xfrm>
            <a:off x="4229100" y="228600"/>
            <a:ext cx="3767328" cy="2921000"/>
          </a:xfrm>
          <a:prstGeom prst="roundRect">
            <a:avLst>
              <a:gd name="adj" fmla="val 1699"/>
            </a:avLst>
          </a:prstGeom>
        </p:spPr>
      </p:pic>
      <p:pic>
        <p:nvPicPr>
          <p:cNvPr id="13" name="Picture Placeholder 11">
            <a:extLst>
              <a:ext uri="{FF2B5EF4-FFF2-40B4-BE49-F238E27FC236}">
                <a16:creationId xmlns:a16="http://schemas.microsoft.com/office/drawing/2014/main" id="{0B963D04-033A-6EE8-B335-5642AC7BBBE6}"/>
              </a:ext>
            </a:extLst>
          </p:cNvPr>
          <p:cNvPicPr>
            <a:picLocks/>
          </p:cNvPicPr>
          <p:nvPr>
            <p:custDataLst>
              <p:tags r:id="rId2"/>
            </p:custDataLst>
          </p:nvPr>
        </p:nvPicPr>
        <p:blipFill rotWithShape="1">
          <a:blip r:embed="rId14" cstate="screen">
            <a:extLst>
              <a:ext uri="{28A0092B-C50C-407E-A947-70E740481C1C}">
                <a14:useLocalDpi xmlns:a14="http://schemas.microsoft.com/office/drawing/2010/main"/>
              </a:ext>
            </a:extLst>
          </a:blip>
          <a:srcRect t="11232" b="11232"/>
          <a:stretch/>
        </p:blipFill>
        <p:spPr>
          <a:xfrm>
            <a:off x="4229100" y="3372856"/>
            <a:ext cx="3767328" cy="2921000"/>
          </a:xfrm>
          <a:prstGeom prst="roundRect">
            <a:avLst>
              <a:gd name="adj" fmla="val 1699"/>
            </a:avLst>
          </a:prstGeom>
        </p:spPr>
      </p:pic>
      <p:sp>
        <p:nvSpPr>
          <p:cNvPr id="21" name="Rounded Rectangle 20">
            <a:extLst>
              <a:ext uri="{FF2B5EF4-FFF2-40B4-BE49-F238E27FC236}">
                <a16:creationId xmlns:a16="http://schemas.microsoft.com/office/drawing/2014/main" id="{78200640-6C1F-575B-4462-C9235B657384}"/>
              </a:ext>
            </a:extLst>
          </p:cNvPr>
          <p:cNvSpPr/>
          <p:nvPr/>
        </p:nvSpPr>
        <p:spPr>
          <a:xfrm>
            <a:off x="8191500" y="228600"/>
            <a:ext cx="3767328" cy="2921000"/>
          </a:xfrm>
          <a:prstGeom prst="roundRect">
            <a:avLst>
              <a:gd name="adj" fmla="val 169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1">
              <a:ln>
                <a:noFill/>
              </a:ln>
              <a:solidFill>
                <a:srgbClr val="FFFFFF"/>
              </a:solidFill>
              <a:effectLst/>
              <a:uLnTx/>
              <a:uFillTx/>
              <a:latin typeface="Aptos" panose="02110004020202020204"/>
              <a:ea typeface="+mn-ea"/>
              <a:cs typeface="+mn-cs"/>
            </a:endParaRPr>
          </a:p>
        </p:txBody>
      </p:sp>
      <p:sp>
        <p:nvSpPr>
          <p:cNvPr id="22" name="Rounded Rectangle 21">
            <a:extLst>
              <a:ext uri="{FF2B5EF4-FFF2-40B4-BE49-F238E27FC236}">
                <a16:creationId xmlns:a16="http://schemas.microsoft.com/office/drawing/2014/main" id="{C6FE6C97-0D20-8FBE-CF4A-611B41329D6B}"/>
              </a:ext>
            </a:extLst>
          </p:cNvPr>
          <p:cNvSpPr/>
          <p:nvPr/>
        </p:nvSpPr>
        <p:spPr>
          <a:xfrm>
            <a:off x="8191500" y="3372856"/>
            <a:ext cx="3767328" cy="2921000"/>
          </a:xfrm>
          <a:prstGeom prst="roundRect">
            <a:avLst>
              <a:gd name="adj" fmla="val 169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1">
              <a:ln>
                <a:noFill/>
              </a:ln>
              <a:solidFill>
                <a:srgbClr val="FFFFFF"/>
              </a:solidFill>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315CEE83-5E94-96A5-29BD-F5364172E762}"/>
              </a:ext>
            </a:extLst>
          </p:cNvPr>
          <p:cNvSpPr txBox="1"/>
          <p:nvPr>
            <p:custDataLst>
              <p:tags r:id="rId3"/>
            </p:custDataLst>
          </p:nvPr>
        </p:nvSpPr>
        <p:spPr>
          <a:xfrm>
            <a:off x="419100" y="249300"/>
            <a:ext cx="3581400" cy="414150"/>
          </a:xfrm>
          <a:prstGeom prst="rect">
            <a:avLst/>
          </a:prstGeom>
          <a:noFill/>
        </p:spPr>
        <p:txBody>
          <a:bodyPr wrap="square" lIns="0">
            <a:spAutoFit/>
          </a:bodyPr>
          <a:lstStyle/>
          <a:p>
            <a:r>
              <a:rPr lang="en-US" sz="1400" noProof="1">
                <a:solidFill>
                  <a:schemeClr val="tx2"/>
                </a:solidFill>
              </a:rPr>
              <a:t>Architecture</a:t>
            </a:r>
          </a:p>
        </p:txBody>
      </p:sp>
      <p:sp>
        <p:nvSpPr>
          <p:cNvPr id="2" name="Title 1">
            <a:extLst>
              <a:ext uri="{FF2B5EF4-FFF2-40B4-BE49-F238E27FC236}">
                <a16:creationId xmlns:a16="http://schemas.microsoft.com/office/drawing/2014/main" id="{EBA6586C-1FA9-6842-68E8-90655E0DB317}"/>
              </a:ext>
            </a:extLst>
          </p:cNvPr>
          <p:cNvSpPr>
            <a:spLocks noGrp="1"/>
          </p:cNvSpPr>
          <p:nvPr>
            <p:ph type="title"/>
            <p:custDataLst>
              <p:tags r:id="rId4"/>
            </p:custDataLst>
          </p:nvPr>
        </p:nvSpPr>
        <p:spPr>
          <a:xfrm>
            <a:off x="419099" y="640967"/>
            <a:ext cx="3581401" cy="2799608"/>
          </a:xfrm>
        </p:spPr>
        <p:txBody>
          <a:bodyPr lIns="0">
            <a:normAutofit/>
          </a:bodyPr>
          <a:lstStyle/>
          <a:p>
            <a:r>
              <a:rPr lang="en-US" noProof="1"/>
              <a:t>High-Level Architecture</a:t>
            </a:r>
          </a:p>
        </p:txBody>
      </p:sp>
      <p:sp>
        <p:nvSpPr>
          <p:cNvPr id="4" name="Content Placeholder 3">
            <a:extLst>
              <a:ext uri="{FF2B5EF4-FFF2-40B4-BE49-F238E27FC236}">
                <a16:creationId xmlns:a16="http://schemas.microsoft.com/office/drawing/2014/main" id="{220817A8-0C99-2773-9EB3-AF980A0543DA}"/>
              </a:ext>
            </a:extLst>
          </p:cNvPr>
          <p:cNvSpPr>
            <a:spLocks noGrp="1"/>
          </p:cNvSpPr>
          <p:nvPr>
            <p:ph idx="1"/>
            <p:custDataLst>
              <p:tags r:id="rId5"/>
            </p:custDataLst>
          </p:nvPr>
        </p:nvSpPr>
        <p:spPr>
          <a:xfrm>
            <a:off x="8269224" y="868680"/>
            <a:ext cx="3611880" cy="2286000"/>
          </a:xfrm>
        </p:spPr>
        <p:txBody>
          <a:bodyPr vert="horz" lIns="91440" tIns="45720" rIns="91440" bIns="45720" rtlCol="0">
            <a:normAutofit/>
          </a:bodyPr>
          <a:lstStyle/>
          <a:p>
            <a:pPr marL="11113" indent="0">
              <a:lnSpc>
                <a:spcPct val="114000"/>
              </a:lnSpc>
              <a:spcBef>
                <a:spcPts val="1000"/>
              </a:spcBef>
              <a:buNone/>
            </a:pPr>
            <a:r>
              <a:rPr lang="en-US" sz="1400" noProof="1"/>
              <a:t>Manages tenant provisioning, authentication, billing, and service catalog through API, Keycloak/OIDC, billing systems, GitOps, and Ansible AWX for automation.</a:t>
            </a:r>
          </a:p>
        </p:txBody>
      </p:sp>
      <p:sp>
        <p:nvSpPr>
          <p:cNvPr id="6" name="Content Placeholder 5">
            <a:extLst>
              <a:ext uri="{FF2B5EF4-FFF2-40B4-BE49-F238E27FC236}">
                <a16:creationId xmlns:a16="http://schemas.microsoft.com/office/drawing/2014/main" id="{04C6A205-D944-C4A3-0737-C9B40D30FE5E}"/>
              </a:ext>
            </a:extLst>
          </p:cNvPr>
          <p:cNvSpPr>
            <a:spLocks noGrp="1"/>
          </p:cNvSpPr>
          <p:nvPr>
            <p:ph sz="half" idx="4294967295"/>
            <p:custDataLst>
              <p:tags r:id="rId6"/>
            </p:custDataLst>
          </p:nvPr>
        </p:nvSpPr>
        <p:spPr>
          <a:xfrm>
            <a:off x="8269224" y="4012936"/>
            <a:ext cx="3611880" cy="2286000"/>
          </a:xfrm>
        </p:spPr>
        <p:txBody>
          <a:bodyPr vert="horz" lIns="91440" tIns="45720" rIns="91440" bIns="45720" rtlCol="0">
            <a:normAutofit/>
          </a:bodyPr>
          <a:lstStyle/>
          <a:p>
            <a:pPr marL="11113" indent="0">
              <a:lnSpc>
                <a:spcPct val="114000"/>
              </a:lnSpc>
              <a:spcBef>
                <a:spcPts val="1000"/>
              </a:spcBef>
              <a:buNone/>
            </a:pPr>
            <a:r>
              <a:rPr lang="en-US" sz="1400" noProof="1"/>
              <a:t>Each PoP runs a Rancher-managed Kubernetes cluster hosting operators for YugabyteDB, Vitess, ScyllaDB, DragonflyDB, Aerospike, MongoDB, Kafka, and observability tools, with Anycast/GSLB ingress for client traffic.</a:t>
            </a:r>
          </a:p>
        </p:txBody>
      </p:sp>
      <p:sp>
        <p:nvSpPr>
          <p:cNvPr id="3" name="Text Placeholder 2">
            <a:extLst>
              <a:ext uri="{FF2B5EF4-FFF2-40B4-BE49-F238E27FC236}">
                <a16:creationId xmlns:a16="http://schemas.microsoft.com/office/drawing/2014/main" id="{4B515C28-264A-B565-F074-3D37916FC28F}"/>
              </a:ext>
            </a:extLst>
          </p:cNvPr>
          <p:cNvSpPr>
            <a:spLocks noGrp="1"/>
          </p:cNvSpPr>
          <p:nvPr>
            <p:ph type="body" idx="4294967295"/>
            <p:custDataLst>
              <p:tags r:id="rId7"/>
            </p:custDataLst>
          </p:nvPr>
        </p:nvSpPr>
        <p:spPr>
          <a:xfrm>
            <a:off x="8269224" y="406643"/>
            <a:ext cx="3611880" cy="457200"/>
          </a:xfrm>
        </p:spPr>
        <p:txBody>
          <a:bodyPr vert="horz" lIns="91440" tIns="45720" rIns="91440" bIns="45720" rtlCol="0" anchor="t">
            <a:normAutofit/>
          </a:bodyPr>
          <a:lstStyle/>
          <a:p>
            <a:pPr marL="0" indent="0">
              <a:lnSpc>
                <a:spcPct val="100000"/>
              </a:lnSpc>
              <a:buNone/>
            </a:pPr>
            <a:r>
              <a:rPr lang="en-US" b="1" noProof="1">
                <a:latin typeface="+mj-lt"/>
              </a:rPr>
              <a:t>Control Plane (Global)</a:t>
            </a:r>
          </a:p>
        </p:txBody>
      </p:sp>
      <p:sp>
        <p:nvSpPr>
          <p:cNvPr id="5" name="Text Placeholder 4">
            <a:extLst>
              <a:ext uri="{FF2B5EF4-FFF2-40B4-BE49-F238E27FC236}">
                <a16:creationId xmlns:a16="http://schemas.microsoft.com/office/drawing/2014/main" id="{F8447373-3FA9-37F0-AE75-4F52A99B4525}"/>
              </a:ext>
            </a:extLst>
          </p:cNvPr>
          <p:cNvSpPr>
            <a:spLocks noGrp="1"/>
          </p:cNvSpPr>
          <p:nvPr>
            <p:ph type="body" idx="4294967295"/>
            <p:custDataLst>
              <p:tags r:id="rId8"/>
            </p:custDataLst>
          </p:nvPr>
        </p:nvSpPr>
        <p:spPr>
          <a:xfrm>
            <a:off x="8269224" y="3549948"/>
            <a:ext cx="3611880" cy="457200"/>
          </a:xfrm>
        </p:spPr>
        <p:txBody>
          <a:bodyPr vert="horz" lIns="91440" tIns="45720" rIns="91440" bIns="45720" rtlCol="0" anchor="t">
            <a:normAutofit/>
          </a:bodyPr>
          <a:lstStyle/>
          <a:p>
            <a:pPr marL="0" indent="0">
              <a:lnSpc>
                <a:spcPct val="100000"/>
              </a:lnSpc>
              <a:buNone/>
            </a:pPr>
            <a:r>
              <a:rPr lang="en-US" b="1" noProof="1">
                <a:latin typeface="+mj-lt"/>
              </a:rPr>
              <a:t>Regional PoP Clusters</a:t>
            </a:r>
          </a:p>
        </p:txBody>
      </p:sp>
      <p:sp>
        <p:nvSpPr>
          <p:cNvPr id="9" name="Rectangle 8">
            <a:extLst>
              <a:ext uri="{FF2B5EF4-FFF2-40B4-BE49-F238E27FC236}">
                <a16:creationId xmlns:a16="http://schemas.microsoft.com/office/drawing/2014/main" id="{4F896AD3-0045-EF0A-CA39-9CB4C30AB43C}"/>
              </a:ext>
            </a:extLst>
          </p:cNvPr>
          <p:cNvSpPr/>
          <p:nvPr>
            <p:custDataLst>
              <p:tags r:id="rId9"/>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Franklin Gothic Book" panose="020B0503020102020204"/>
              <a:ea typeface="+mn-ea"/>
              <a:cs typeface="+mn-cs"/>
            </a:endParaRPr>
          </a:p>
        </p:txBody>
      </p:sp>
      <p:grpSp>
        <p:nvGrpSpPr>
          <p:cNvPr id="15" name="Group 14">
            <a:extLst>
              <a:ext uri="{FF2B5EF4-FFF2-40B4-BE49-F238E27FC236}">
                <a16:creationId xmlns:a16="http://schemas.microsoft.com/office/drawing/2014/main" id="{5F775CEB-D98A-488C-50B5-93E3F3EC9FE5}"/>
              </a:ext>
            </a:extLst>
          </p:cNvPr>
          <p:cNvGrpSpPr/>
          <p:nvPr>
            <p:custDataLst>
              <p:tags r:id="rId10"/>
            </p:custDataLst>
          </p:nvPr>
        </p:nvGrpSpPr>
        <p:grpSpPr>
          <a:xfrm>
            <a:off x="807692" y="4647882"/>
            <a:ext cx="2576145" cy="1301528"/>
            <a:chOff x="5326996" y="628184"/>
            <a:chExt cx="2576145" cy="1301528"/>
          </a:xfrm>
        </p:grpSpPr>
        <p:sp>
          <p:nvSpPr>
            <p:cNvPr id="16" name="Rounded Rectangle 15">
              <a:extLst>
                <a:ext uri="{FF2B5EF4-FFF2-40B4-BE49-F238E27FC236}">
                  <a16:creationId xmlns:a16="http://schemas.microsoft.com/office/drawing/2014/main" id="{760E2835-2C2E-D56E-36B0-E58D1A929FBB}"/>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solidFill>
                  <a:srgbClr val="100F19"/>
                </a:solidFill>
              </a:endParaRPr>
            </a:p>
          </p:txBody>
        </p:sp>
        <p:pic>
          <p:nvPicPr>
            <p:cNvPr id="17" name="Graphic 16">
              <a:extLst>
                <a:ext uri="{FF2B5EF4-FFF2-40B4-BE49-F238E27FC236}">
                  <a16:creationId xmlns:a16="http://schemas.microsoft.com/office/drawing/2014/main" id="{EE8F7723-5F6F-4A8D-5E3F-308DB4CF48F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40548" y="734271"/>
              <a:ext cx="219238" cy="219238"/>
            </a:xfrm>
            <a:prstGeom prst="rect">
              <a:avLst/>
            </a:prstGeom>
          </p:spPr>
        </p:pic>
        <p:sp>
          <p:nvSpPr>
            <p:cNvPr id="18" name="Freeform 17">
              <a:extLst>
                <a:ext uri="{FF2B5EF4-FFF2-40B4-BE49-F238E27FC236}">
                  <a16:creationId xmlns:a16="http://schemas.microsoft.com/office/drawing/2014/main" id="{6229DEEC-178A-D04C-A68E-78FA84FD4BFF}"/>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noProof="1">
                <a:solidFill>
                  <a:srgbClr val="100F19"/>
                </a:solidFill>
              </a:endParaRPr>
            </a:p>
          </p:txBody>
        </p:sp>
      </p:grpSp>
      <p:sp>
        <p:nvSpPr>
          <p:cNvPr id="19" name="TextBox 18">
            <a:extLst>
              <a:ext uri="{FF2B5EF4-FFF2-40B4-BE49-F238E27FC236}">
                <a16:creationId xmlns:a16="http://schemas.microsoft.com/office/drawing/2014/main" id="{51C059CF-0C2A-B4E7-CE75-61909573EB80}"/>
              </a:ext>
            </a:extLst>
          </p:cNvPr>
          <p:cNvSpPr txBox="1"/>
          <p:nvPr>
            <p:custDataLst>
              <p:tags r:id="rId11"/>
            </p:custDataLst>
          </p:nvPr>
        </p:nvSpPr>
        <p:spPr>
          <a:xfrm>
            <a:off x="919678" y="5028134"/>
            <a:ext cx="2351599" cy="825024"/>
          </a:xfrm>
          <a:prstGeom prst="rect">
            <a:avLst/>
          </a:prstGeom>
          <a:noFill/>
        </p:spPr>
        <p:txBody>
          <a:bodyPr wrap="square" lIns="0" tIns="45720" rIns="0" bIns="0" rtlCol="0">
            <a:normAutofit lnSpcReduction="10000"/>
          </a:bodyPr>
          <a:lstStyle/>
          <a:p>
            <a:r>
              <a:rPr lang="en-US" sz="1100" noProof="1">
                <a:solidFill>
                  <a:srgbClr val="100F19"/>
                </a:solidFill>
                <a:latin typeface="Franklin Gothic Book" panose="020B0503020102020204" pitchFamily="34" charset="0"/>
              </a:rPr>
              <a:t>Use the Mermaid flowchart diagram to visually complement the section headers, emphasizing the separation and interaction between the global control plane and regional PoPs.</a:t>
            </a:r>
          </a:p>
        </p:txBody>
      </p:sp>
    </p:spTree>
    <p:extLst>
      <p:ext uri="{BB962C8B-B14F-4D97-AF65-F5344CB8AC3E}">
        <p14:creationId xmlns:p14="http://schemas.microsoft.com/office/powerpoint/2010/main" val="94244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30DC1DD-5F19-78C6-480E-D243BFC7D4A3}"/>
              </a:ext>
            </a:extLst>
          </p:cNvPr>
          <p:cNvSpPr txBox="1"/>
          <p:nvPr>
            <p:custDataLst>
              <p:tags r:id="rId1"/>
            </p:custDataLst>
          </p:nvPr>
        </p:nvSpPr>
        <p:spPr>
          <a:xfrm>
            <a:off x="419100" y="249300"/>
            <a:ext cx="3581400" cy="414150"/>
          </a:xfrm>
          <a:prstGeom prst="rect">
            <a:avLst/>
          </a:prstGeom>
          <a:noFill/>
        </p:spPr>
        <p:txBody>
          <a:bodyPr wrap="square" lIns="0">
            <a:spAutoFit/>
          </a:bodyPr>
          <a:lstStyle/>
          <a:p>
            <a:r>
              <a:rPr lang="en-US" sz="1400" dirty="0">
                <a:solidFill>
                  <a:schemeClr val="tx2"/>
                </a:solidFill>
              </a:rPr>
              <a:t>Scaling</a:t>
            </a:r>
          </a:p>
        </p:txBody>
      </p:sp>
      <p:sp>
        <p:nvSpPr>
          <p:cNvPr id="2" name="Title 1">
            <a:extLst>
              <a:ext uri="{FF2B5EF4-FFF2-40B4-BE49-F238E27FC236}">
                <a16:creationId xmlns:a16="http://schemas.microsoft.com/office/drawing/2014/main" id="{9DA4215B-5FFB-D2B2-F253-0C97C0F2A4F0}"/>
              </a:ext>
            </a:extLst>
          </p:cNvPr>
          <p:cNvSpPr>
            <a:spLocks noGrp="1"/>
          </p:cNvSpPr>
          <p:nvPr>
            <p:ph type="title"/>
            <p:custDataLst>
              <p:tags r:id="rId2"/>
            </p:custDataLst>
          </p:nvPr>
        </p:nvSpPr>
        <p:spPr/>
        <p:txBody>
          <a:bodyPr lIns="0">
            <a:normAutofit/>
          </a:bodyPr>
          <a:lstStyle/>
          <a:p>
            <a:r>
              <a:rPr lang="en-US" dirty="0"/>
              <a:t>Scaling Models per Engine</a:t>
            </a:r>
          </a:p>
        </p:txBody>
      </p:sp>
      <p:sp>
        <p:nvSpPr>
          <p:cNvPr id="9" name="Rectangle 8">
            <a:extLst>
              <a:ext uri="{FF2B5EF4-FFF2-40B4-BE49-F238E27FC236}">
                <a16:creationId xmlns:a16="http://schemas.microsoft.com/office/drawing/2014/main" id="{EEF8ABD6-86AE-E973-5874-69A82E03BA29}"/>
              </a:ext>
            </a:extLst>
          </p:cNvPr>
          <p:cNvSpPr/>
          <p:nvPr>
            <p:custDataLst>
              <p:tags r:id="rId3"/>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Franklin Gothic Book" panose="020B0503020102020204"/>
              <a:ea typeface="+mn-ea"/>
              <a:cs typeface="+mn-cs"/>
            </a:endParaRPr>
          </a:p>
        </p:txBody>
      </p:sp>
      <p:sp>
        <p:nvSpPr>
          <p:cNvPr id="17" name="Content Placeholder 11">
            <a:extLst>
              <a:ext uri="{FF2B5EF4-FFF2-40B4-BE49-F238E27FC236}">
                <a16:creationId xmlns:a16="http://schemas.microsoft.com/office/drawing/2014/main" id="{18661B9B-82D0-F60E-131F-A9661F1DB5BC}"/>
              </a:ext>
            </a:extLst>
          </p:cNvPr>
          <p:cNvSpPr txBox="1">
            <a:spLocks/>
          </p:cNvSpPr>
          <p:nvPr>
            <p:custDataLst>
              <p:tags r:id="rId4"/>
            </p:custDataLst>
          </p:nvPr>
        </p:nvSpPr>
        <p:spPr>
          <a:xfrm>
            <a:off x="419100" y="4762286"/>
            <a:ext cx="3657600" cy="1532614"/>
          </a:xfrm>
          <a:prstGeom prst="rect">
            <a:avLst/>
          </a:prstGeom>
        </p:spPr>
        <p:txBody>
          <a:bodyPr vert="horz" lIns="0" tIns="45720" rIns="91440" bIns="45720" rtlCol="0">
            <a:normAutofit/>
          </a:bodyPr>
          <a:lstStyle>
            <a:lvl1pPr marL="11113" indent="0" algn="l" defTabSz="914354" rtl="0" eaLnBrk="1" latinLnBrk="0" hangingPunct="1">
              <a:lnSpc>
                <a:spcPct val="150000"/>
              </a:lnSpc>
              <a:spcBef>
                <a:spcPts val="1200"/>
              </a:spcBef>
              <a:buFont typeface="Arial" panose="020B0604020202020204" pitchFamily="34" charset="0"/>
              <a:buNone/>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Provides ultra-fast Redis/Memcached compatible in-memory caching with native active-active clustering. DBaaS deploys logical DBs per tenant or dedicated nodes for high-end tiers with snapshotting.</a:t>
            </a:r>
          </a:p>
        </p:txBody>
      </p:sp>
      <p:sp>
        <p:nvSpPr>
          <p:cNvPr id="21" name="Content Placeholder 12">
            <a:extLst>
              <a:ext uri="{FF2B5EF4-FFF2-40B4-BE49-F238E27FC236}">
                <a16:creationId xmlns:a16="http://schemas.microsoft.com/office/drawing/2014/main" id="{D768602C-E0BB-B3E5-A826-E3EA6EE6D6C8}"/>
              </a:ext>
            </a:extLst>
          </p:cNvPr>
          <p:cNvSpPr txBox="1">
            <a:spLocks/>
          </p:cNvSpPr>
          <p:nvPr>
            <p:custDataLst>
              <p:tags r:id="rId5"/>
            </p:custDataLst>
          </p:nvPr>
        </p:nvSpPr>
        <p:spPr>
          <a:xfrm>
            <a:off x="4267200" y="2271765"/>
            <a:ext cx="3657600" cy="1532614"/>
          </a:xfrm>
          <a:prstGeom prst="rect">
            <a:avLst/>
          </a:prstGeom>
        </p:spPr>
        <p:txBody>
          <a:bodyPr vert="horz" lIns="0" tIns="45720" rIns="91440" bIns="45720" rtlCol="0">
            <a:normAutofit/>
          </a:bodyPr>
          <a:lstStyle>
            <a:lvl1pPr marL="11113" indent="0" algn="l" defTabSz="914354" rtl="0" eaLnBrk="1" latinLnBrk="0" hangingPunct="1">
              <a:lnSpc>
                <a:spcPct val="150000"/>
              </a:lnSpc>
              <a:spcBef>
                <a:spcPts val="1200"/>
              </a:spcBef>
              <a:buFont typeface="Arial" panose="020B0604020202020204" pitchFamily="34" charset="0"/>
              <a:buNone/>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Uses horizontal sharding with VTGate routing and supports cross-region read replicas. DBaaS automates shard templates and resharding per plan via operators.</a:t>
            </a:r>
          </a:p>
        </p:txBody>
      </p:sp>
      <p:sp>
        <p:nvSpPr>
          <p:cNvPr id="23" name="Content Placeholder 13">
            <a:extLst>
              <a:ext uri="{FF2B5EF4-FFF2-40B4-BE49-F238E27FC236}">
                <a16:creationId xmlns:a16="http://schemas.microsoft.com/office/drawing/2014/main" id="{081E7304-B211-BEDD-844F-49DCEE6627A7}"/>
              </a:ext>
            </a:extLst>
          </p:cNvPr>
          <p:cNvSpPr txBox="1">
            <a:spLocks/>
          </p:cNvSpPr>
          <p:nvPr>
            <p:custDataLst>
              <p:tags r:id="rId6"/>
            </p:custDataLst>
          </p:nvPr>
        </p:nvSpPr>
        <p:spPr>
          <a:xfrm>
            <a:off x="4267200" y="4762286"/>
            <a:ext cx="3657600" cy="1532614"/>
          </a:xfrm>
          <a:prstGeom prst="rect">
            <a:avLst/>
          </a:prstGeom>
        </p:spPr>
        <p:txBody>
          <a:bodyPr vert="horz" lIns="0" tIns="45720" rIns="91440" bIns="45720" rtlCol="0">
            <a:normAutofit/>
          </a:bodyPr>
          <a:lstStyle>
            <a:lvl1pPr marL="11113" indent="0" algn="l" defTabSz="914354" rtl="0" eaLnBrk="1" latinLnBrk="0" hangingPunct="1">
              <a:lnSpc>
                <a:spcPct val="150000"/>
              </a:lnSpc>
              <a:spcBef>
                <a:spcPts val="1200"/>
              </a:spcBef>
              <a:buFont typeface="Arial" panose="020B0604020202020204" pitchFamily="34" charset="0"/>
              <a:buNone/>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Offers strongly consistent, high-throughput key-value/document stores with cross-DC synchronization. DBaaS provisions per-tenant namespaces with customizable storage engine types.</a:t>
            </a:r>
          </a:p>
        </p:txBody>
      </p:sp>
      <p:sp>
        <p:nvSpPr>
          <p:cNvPr id="25" name="Content Placeholder 18">
            <a:extLst>
              <a:ext uri="{FF2B5EF4-FFF2-40B4-BE49-F238E27FC236}">
                <a16:creationId xmlns:a16="http://schemas.microsoft.com/office/drawing/2014/main" id="{20EC0D44-C2B6-4E2C-75E5-C3CA0642A266}"/>
              </a:ext>
            </a:extLst>
          </p:cNvPr>
          <p:cNvSpPr txBox="1">
            <a:spLocks/>
          </p:cNvSpPr>
          <p:nvPr>
            <p:custDataLst>
              <p:tags r:id="rId7"/>
            </p:custDataLst>
          </p:nvPr>
        </p:nvSpPr>
        <p:spPr>
          <a:xfrm>
            <a:off x="8115300" y="2271765"/>
            <a:ext cx="3657600" cy="1532614"/>
          </a:xfrm>
          <a:prstGeom prst="rect">
            <a:avLst/>
          </a:prstGeom>
        </p:spPr>
        <p:txBody>
          <a:bodyPr vert="horz" lIns="0" tIns="45720" rIns="91440" bIns="45720" rtlCol="0">
            <a:normAutofit/>
          </a:bodyPr>
          <a:lstStyle>
            <a:lvl1pPr marL="11113" indent="0" algn="l" defTabSz="914354" rtl="0" eaLnBrk="1" latinLnBrk="0" hangingPunct="1">
              <a:lnSpc>
                <a:spcPct val="150000"/>
              </a:lnSpc>
              <a:spcBef>
                <a:spcPts val="1200"/>
              </a:spcBef>
              <a:buFont typeface="Arial" panose="020B0604020202020204" pitchFamily="34" charset="0"/>
              <a:buNone/>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Implements elastic ring architecture with shard-per-core for predictable low-latency performance and multi-DC replication. DBaaS assigns per-tenant keyspaces with replication factors tuned by plan.</a:t>
            </a:r>
          </a:p>
        </p:txBody>
      </p:sp>
      <p:sp>
        <p:nvSpPr>
          <p:cNvPr id="32" name="Content Placeholder 19">
            <a:extLst>
              <a:ext uri="{FF2B5EF4-FFF2-40B4-BE49-F238E27FC236}">
                <a16:creationId xmlns:a16="http://schemas.microsoft.com/office/drawing/2014/main" id="{923882A7-35BE-075E-AB37-DAD8FAFD01B1}"/>
              </a:ext>
            </a:extLst>
          </p:cNvPr>
          <p:cNvSpPr txBox="1">
            <a:spLocks/>
          </p:cNvSpPr>
          <p:nvPr>
            <p:custDataLst>
              <p:tags r:id="rId8"/>
            </p:custDataLst>
          </p:nvPr>
        </p:nvSpPr>
        <p:spPr>
          <a:xfrm>
            <a:off x="8115300" y="4762286"/>
            <a:ext cx="3657600" cy="1532614"/>
          </a:xfrm>
          <a:prstGeom prst="rect">
            <a:avLst/>
          </a:prstGeom>
        </p:spPr>
        <p:txBody>
          <a:bodyPr vert="horz" lIns="0" tIns="45720" rIns="91440" bIns="45720" rtlCol="0">
            <a:normAutofit/>
          </a:bodyPr>
          <a:lstStyle>
            <a:lvl1pPr marL="11113" indent="0" algn="l" defTabSz="914354" rtl="0" eaLnBrk="1" latinLnBrk="0" hangingPunct="1">
              <a:lnSpc>
                <a:spcPct val="150000"/>
              </a:lnSpc>
              <a:spcBef>
                <a:spcPts val="1200"/>
              </a:spcBef>
              <a:buFont typeface="Arial" panose="020B0604020202020204" pitchFamily="34" charset="0"/>
              <a:buNone/>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Uses native replica sets and sharding for scalability. DBaaS allows external orchestration and observability tools while integrating metrics and logs into the platform.</a:t>
            </a:r>
          </a:p>
        </p:txBody>
      </p:sp>
      <p:sp>
        <p:nvSpPr>
          <p:cNvPr id="33" name="Text Placeholder 15">
            <a:extLst>
              <a:ext uri="{FF2B5EF4-FFF2-40B4-BE49-F238E27FC236}">
                <a16:creationId xmlns:a16="http://schemas.microsoft.com/office/drawing/2014/main" id="{A50EB923-0E1E-7672-B4B5-8C010D3AA601}"/>
              </a:ext>
            </a:extLst>
          </p:cNvPr>
          <p:cNvSpPr txBox="1">
            <a:spLocks/>
          </p:cNvSpPr>
          <p:nvPr>
            <p:custDataLst>
              <p:tags r:id="rId9"/>
            </p:custDataLst>
          </p:nvPr>
        </p:nvSpPr>
        <p:spPr>
          <a:xfrm>
            <a:off x="4267200" y="1852665"/>
            <a:ext cx="3657600" cy="4191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ea typeface="+mn-ea"/>
                <a:cs typeface="Arial" panose="020B0604020202020204" pitchFamily="34" charset="0"/>
              </a:rPr>
              <a:t>Vitess: MySQL Sharding</a:t>
            </a:r>
          </a:p>
        </p:txBody>
      </p:sp>
      <p:sp>
        <p:nvSpPr>
          <p:cNvPr id="34" name="Text Placeholder 17">
            <a:extLst>
              <a:ext uri="{FF2B5EF4-FFF2-40B4-BE49-F238E27FC236}">
                <a16:creationId xmlns:a16="http://schemas.microsoft.com/office/drawing/2014/main" id="{F055AEE4-88B3-4DD7-2254-DFC95380C7F4}"/>
              </a:ext>
            </a:extLst>
          </p:cNvPr>
          <p:cNvSpPr txBox="1">
            <a:spLocks/>
          </p:cNvSpPr>
          <p:nvPr>
            <p:custDataLst>
              <p:tags r:id="rId10"/>
            </p:custDataLst>
          </p:nvPr>
        </p:nvSpPr>
        <p:spPr>
          <a:xfrm>
            <a:off x="8115300" y="1852665"/>
            <a:ext cx="3657600" cy="4191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ea typeface="+mn-ea"/>
                <a:cs typeface="Arial" panose="020B0604020202020204" pitchFamily="34" charset="0"/>
              </a:rPr>
              <a:t>ScyllaDB: Shard-Per-Core</a:t>
            </a:r>
          </a:p>
        </p:txBody>
      </p:sp>
      <p:sp>
        <p:nvSpPr>
          <p:cNvPr id="35" name="Text Placeholder 21">
            <a:extLst>
              <a:ext uri="{FF2B5EF4-FFF2-40B4-BE49-F238E27FC236}">
                <a16:creationId xmlns:a16="http://schemas.microsoft.com/office/drawing/2014/main" id="{5E09290F-3ACE-4E8F-C0E7-C68178EAB41A}"/>
              </a:ext>
            </a:extLst>
          </p:cNvPr>
          <p:cNvSpPr txBox="1">
            <a:spLocks/>
          </p:cNvSpPr>
          <p:nvPr>
            <p:custDataLst>
              <p:tags r:id="rId11"/>
            </p:custDataLst>
          </p:nvPr>
        </p:nvSpPr>
        <p:spPr>
          <a:xfrm>
            <a:off x="8115300" y="4338096"/>
            <a:ext cx="3657600" cy="4191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ea typeface="+mn-ea"/>
                <a:cs typeface="Arial" panose="020B0604020202020204" pitchFamily="34" charset="0"/>
              </a:rPr>
              <a:t>MongoDB: Replica Sets &amp; Sharding</a:t>
            </a:r>
          </a:p>
        </p:txBody>
      </p:sp>
      <p:sp>
        <p:nvSpPr>
          <p:cNvPr id="36" name="Text Placeholder 23">
            <a:extLst>
              <a:ext uri="{FF2B5EF4-FFF2-40B4-BE49-F238E27FC236}">
                <a16:creationId xmlns:a16="http://schemas.microsoft.com/office/drawing/2014/main" id="{A1493343-5C38-0B1D-AE44-0E6B9AF5AADE}"/>
              </a:ext>
            </a:extLst>
          </p:cNvPr>
          <p:cNvSpPr txBox="1">
            <a:spLocks/>
          </p:cNvSpPr>
          <p:nvPr>
            <p:custDataLst>
              <p:tags r:id="rId12"/>
            </p:custDataLst>
          </p:nvPr>
        </p:nvSpPr>
        <p:spPr>
          <a:xfrm>
            <a:off x="4267200" y="4338096"/>
            <a:ext cx="3657600" cy="4191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ea typeface="+mn-ea"/>
                <a:cs typeface="Arial" panose="020B0604020202020204" pitchFamily="34" charset="0"/>
              </a:rPr>
              <a:t>Aerospike: Strong Consistency</a:t>
            </a:r>
          </a:p>
        </p:txBody>
      </p:sp>
      <p:sp>
        <p:nvSpPr>
          <p:cNvPr id="37" name="Text Placeholder 25">
            <a:extLst>
              <a:ext uri="{FF2B5EF4-FFF2-40B4-BE49-F238E27FC236}">
                <a16:creationId xmlns:a16="http://schemas.microsoft.com/office/drawing/2014/main" id="{51C89320-A05D-F444-7C5C-F9E2CA41144E}"/>
              </a:ext>
            </a:extLst>
          </p:cNvPr>
          <p:cNvSpPr txBox="1">
            <a:spLocks/>
          </p:cNvSpPr>
          <p:nvPr>
            <p:custDataLst>
              <p:tags r:id="rId13"/>
            </p:custDataLst>
          </p:nvPr>
        </p:nvSpPr>
        <p:spPr>
          <a:xfrm>
            <a:off x="419100" y="4338096"/>
            <a:ext cx="3657600" cy="4191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ea typeface="+mn-ea"/>
                <a:cs typeface="Arial" panose="020B0604020202020204" pitchFamily="34" charset="0"/>
              </a:rPr>
              <a:t>DragonflyDB: In-Memory Speed</a:t>
            </a:r>
          </a:p>
        </p:txBody>
      </p:sp>
      <p:sp>
        <p:nvSpPr>
          <p:cNvPr id="38" name="Content Placeholder 10">
            <a:extLst>
              <a:ext uri="{FF2B5EF4-FFF2-40B4-BE49-F238E27FC236}">
                <a16:creationId xmlns:a16="http://schemas.microsoft.com/office/drawing/2014/main" id="{1D68D30B-7356-5745-755D-2D33517C5D89}"/>
              </a:ext>
            </a:extLst>
          </p:cNvPr>
          <p:cNvSpPr txBox="1">
            <a:spLocks/>
          </p:cNvSpPr>
          <p:nvPr>
            <p:custDataLst>
              <p:tags r:id="rId14"/>
            </p:custDataLst>
          </p:nvPr>
        </p:nvSpPr>
        <p:spPr>
          <a:xfrm>
            <a:off x="419100" y="2271765"/>
            <a:ext cx="3657600" cy="1532614"/>
          </a:xfrm>
          <a:prstGeom prst="rect">
            <a:avLst/>
          </a:prstGeom>
        </p:spPr>
        <p:txBody>
          <a:bodyPr vert="horz" lIns="0" tIns="45720" rIns="91440" bIns="45720" rtlCol="0">
            <a:normAutofit/>
          </a:bodyPr>
          <a:lstStyle>
            <a:defPPr>
              <a:defRPr lang="en-US"/>
            </a:defPPr>
            <a:lvl1pPr marL="11113" marR="0" lvl="0" indent="0" defTabSz="914354" fontAlgn="auto">
              <a:lnSpc>
                <a:spcPct val="114000"/>
              </a:lnSpc>
              <a:spcBef>
                <a:spcPts val="1000"/>
              </a:spcBef>
              <a:spcAft>
                <a:spcPts val="0"/>
              </a:spcAft>
              <a:buClrTx/>
              <a:buSzTx/>
              <a:buFont typeface="Arial" panose="020B0604020202020204" pitchFamily="34" charset="0"/>
              <a:buNone/>
              <a:tabLst/>
              <a:defRPr kumimoji="0" sz="1400" b="0" i="0" u="none" strike="noStrike" cap="none" spc="0" normalizeH="0" baseline="0">
                <a:ln>
                  <a:noFill/>
                </a:ln>
                <a:effectLst/>
                <a:uLnTx/>
                <a:uFillTx/>
                <a:cs typeface="Arial" panose="020B0604020202020204" pitchFamily="34" charset="0"/>
              </a:defRPr>
            </a:lvl1pPr>
            <a:lvl2pPr marL="628635" indent="-285744" defTabSz="914354">
              <a:lnSpc>
                <a:spcPct val="150000"/>
              </a:lnSpc>
              <a:spcBef>
                <a:spcPts val="1200"/>
              </a:spcBef>
              <a:buFont typeface="Arial" panose="020B0604020202020204" pitchFamily="34" charset="0"/>
              <a:buChar char="•"/>
              <a:tabLst/>
              <a:defRPr sz="1400">
                <a:cs typeface="Arial" panose="020B0604020202020204" pitchFamily="34" charset="0"/>
              </a:defRPr>
            </a:lvl2pPr>
            <a:lvl3pPr marL="1085824" indent="-285744" defTabSz="914354">
              <a:lnSpc>
                <a:spcPct val="150000"/>
              </a:lnSpc>
              <a:spcBef>
                <a:spcPts val="1200"/>
              </a:spcBef>
              <a:buFont typeface="Arial" panose="020B0604020202020204" pitchFamily="34" charset="0"/>
              <a:buChar char="•"/>
              <a:tabLst/>
              <a:defRPr sz="1400">
                <a:cs typeface="Arial" panose="020B0604020202020204" pitchFamily="34" charset="0"/>
              </a:defRPr>
            </a:lvl3pPr>
            <a:lvl4pPr marL="1543012" indent="-285744" defTabSz="914354">
              <a:lnSpc>
                <a:spcPct val="150000"/>
              </a:lnSpc>
              <a:spcBef>
                <a:spcPts val="1200"/>
              </a:spcBef>
              <a:buFont typeface="Arial" panose="020B0604020202020204" pitchFamily="34" charset="0"/>
              <a:buChar char="•"/>
              <a:tabLst/>
              <a:defRPr sz="1400">
                <a:cs typeface="Arial" panose="020B0604020202020204" pitchFamily="34" charset="0"/>
              </a:defRPr>
            </a:lvl4pPr>
            <a:lvl5pPr marL="2001789" indent="-285744" defTabSz="914354">
              <a:lnSpc>
                <a:spcPct val="150000"/>
              </a:lnSpc>
              <a:spcBef>
                <a:spcPts val="1200"/>
              </a:spcBef>
              <a:buFont typeface="Arial" panose="020B0604020202020204" pitchFamily="34" charset="0"/>
              <a:buChar char="•"/>
              <a:tabLst/>
              <a:defRPr sz="1400">
                <a:cs typeface="Arial" panose="020B0604020202020204"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Supports true global tables and cross-region replication, ideal for multi-region OLTP workloads with PostgreSQL compatibility. DBaaS deploys per-tenant dedicated universes or shared with quotas.</a:t>
            </a:r>
          </a:p>
        </p:txBody>
      </p:sp>
      <p:sp>
        <p:nvSpPr>
          <p:cNvPr id="39" name="Text Placeholder 9">
            <a:extLst>
              <a:ext uri="{FF2B5EF4-FFF2-40B4-BE49-F238E27FC236}">
                <a16:creationId xmlns:a16="http://schemas.microsoft.com/office/drawing/2014/main" id="{4A148942-BCE7-0300-6DF3-0D7477852C12}"/>
              </a:ext>
            </a:extLst>
          </p:cNvPr>
          <p:cNvSpPr txBox="1">
            <a:spLocks/>
          </p:cNvSpPr>
          <p:nvPr>
            <p:custDataLst>
              <p:tags r:id="rId15"/>
            </p:custDataLst>
          </p:nvPr>
        </p:nvSpPr>
        <p:spPr>
          <a:xfrm>
            <a:off x="419100" y="1852665"/>
            <a:ext cx="3657600" cy="419100"/>
          </a:xfrm>
          <a:prstGeom prst="rect">
            <a:avLst/>
          </a:prstGeom>
        </p:spPr>
        <p:txBody>
          <a:bodyPr vert="horz" lIns="0" tIns="45720" rIns="91440" bIns="45720" rtlCol="0" anchor="t">
            <a:normAutofit/>
          </a:bodyPr>
          <a:lstStyle>
            <a:defPPr>
              <a:defRPr lang="en-US"/>
            </a:defPPr>
            <a:lvl1pPr marR="0" lvl="0" indent="0" defTabSz="914354" fontAlgn="auto">
              <a:lnSpc>
                <a:spcPct val="100000"/>
              </a:lnSpc>
              <a:spcBef>
                <a:spcPts val="1200"/>
              </a:spcBef>
              <a:spcAft>
                <a:spcPts val="0"/>
              </a:spcAft>
              <a:buClrTx/>
              <a:buSzTx/>
              <a:buFont typeface="Arial" panose="020B0604020202020204" pitchFamily="34" charset="0"/>
              <a:buNone/>
              <a:tabLst/>
              <a:defRPr kumimoji="0" sz="1600" b="1" i="0" u="none" strike="noStrike" cap="none" spc="0" normalizeH="0" baseline="0">
                <a:ln>
                  <a:noFill/>
                </a:ln>
                <a:solidFill>
                  <a:schemeClr val="accent1"/>
                </a:solidFill>
                <a:effectLst/>
                <a:uLnTx/>
                <a:uFillTx/>
                <a:latin typeface="+mj-lt"/>
                <a:cs typeface="Arial" panose="020B0604020202020204" pitchFamily="34" charset="0"/>
              </a:defRPr>
            </a:lvl1pPr>
            <a:lvl2pPr marL="457178" indent="0" defTabSz="914354">
              <a:lnSpc>
                <a:spcPct val="150000"/>
              </a:lnSpc>
              <a:spcBef>
                <a:spcPts val="1200"/>
              </a:spcBef>
              <a:buFont typeface="Arial" panose="020B0604020202020204" pitchFamily="34" charset="0"/>
              <a:buNone/>
              <a:tabLst/>
              <a:defRPr sz="2000" b="1">
                <a:cs typeface="Arial" panose="020B0604020202020204" pitchFamily="34" charset="0"/>
              </a:defRPr>
            </a:lvl2pPr>
            <a:lvl3pPr marL="914354" indent="0" defTabSz="914354">
              <a:lnSpc>
                <a:spcPct val="150000"/>
              </a:lnSpc>
              <a:spcBef>
                <a:spcPts val="1200"/>
              </a:spcBef>
              <a:buFont typeface="Arial" panose="020B0604020202020204" pitchFamily="34" charset="0"/>
              <a:buNone/>
              <a:tabLst/>
              <a:defRPr b="1">
                <a:cs typeface="Arial" panose="020B0604020202020204" pitchFamily="34" charset="0"/>
              </a:defRPr>
            </a:lvl3pPr>
            <a:lvl4pPr marL="1371532" indent="0" defTabSz="914354">
              <a:lnSpc>
                <a:spcPct val="150000"/>
              </a:lnSpc>
              <a:spcBef>
                <a:spcPts val="1200"/>
              </a:spcBef>
              <a:buFont typeface="Arial" panose="020B0604020202020204" pitchFamily="34" charset="0"/>
              <a:buNone/>
              <a:tabLst/>
              <a:defRPr sz="1600" b="1">
                <a:cs typeface="Arial" panose="020B0604020202020204" pitchFamily="34" charset="0"/>
              </a:defRPr>
            </a:lvl4pPr>
            <a:lvl5pPr marL="1828709" indent="0" defTabSz="914354">
              <a:lnSpc>
                <a:spcPct val="150000"/>
              </a:lnSpc>
              <a:spcBef>
                <a:spcPts val="1200"/>
              </a:spcBef>
              <a:buFont typeface="Arial" panose="020B0604020202020204" pitchFamily="34" charset="0"/>
              <a:buNone/>
              <a:tabLst/>
              <a:defRPr sz="1600" b="1">
                <a:cs typeface="Arial" panose="020B0604020202020204" pitchFamily="34" charset="0"/>
              </a:defRPr>
            </a:lvl5pPr>
            <a:lvl6pPr marL="2285886" indent="0" defTabSz="914354">
              <a:lnSpc>
                <a:spcPct val="90000"/>
              </a:lnSpc>
              <a:spcBef>
                <a:spcPts val="500"/>
              </a:spcBef>
              <a:buFont typeface="Arial" panose="020B0604020202020204" pitchFamily="34" charset="0"/>
              <a:buNone/>
              <a:defRPr sz="1600" b="1"/>
            </a:lvl6pPr>
            <a:lvl7pPr marL="2743062" indent="0" defTabSz="914354">
              <a:lnSpc>
                <a:spcPct val="90000"/>
              </a:lnSpc>
              <a:spcBef>
                <a:spcPts val="500"/>
              </a:spcBef>
              <a:buFont typeface="Arial" panose="020B0604020202020204" pitchFamily="34" charset="0"/>
              <a:buNone/>
              <a:defRPr sz="1600" b="1"/>
            </a:lvl7pPr>
            <a:lvl8pPr marL="3200240" indent="0" defTabSz="914354">
              <a:lnSpc>
                <a:spcPct val="90000"/>
              </a:lnSpc>
              <a:spcBef>
                <a:spcPts val="500"/>
              </a:spcBef>
              <a:buFont typeface="Arial" panose="020B0604020202020204" pitchFamily="34" charset="0"/>
              <a:buNone/>
              <a:defRPr sz="1600" b="1"/>
            </a:lvl8pPr>
            <a:lvl9pPr marL="3657418" indent="0" defTabSz="914354">
              <a:lnSpc>
                <a:spcPct val="90000"/>
              </a:lnSpc>
              <a:spcBef>
                <a:spcPts val="500"/>
              </a:spcBef>
              <a:buFont typeface="Arial" panose="020B0604020202020204" pitchFamily="34" charset="0"/>
              <a:buNone/>
              <a:defRPr sz="1600" b="1"/>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solidFill>
                  <a:schemeClr val="tx1"/>
                </a:solidFill>
                <a:effectLst/>
                <a:uLnTx/>
                <a:uFillTx/>
                <a:ea typeface="+mn-ea"/>
                <a:cs typeface="Arial" panose="020B0604020202020204" pitchFamily="34" charset="0"/>
              </a:rPr>
              <a:t>YugabyteDB: Global Distributed SQL</a:t>
            </a:r>
          </a:p>
        </p:txBody>
      </p:sp>
      <p:pic>
        <p:nvPicPr>
          <p:cNvPr id="40" name="Graphic 39">
            <a:extLst>
              <a:ext uri="{FF2B5EF4-FFF2-40B4-BE49-F238E27FC236}">
                <a16:creationId xmlns:a16="http://schemas.microsoft.com/office/drawing/2014/main" id="{385FF5F0-BC53-F62E-2CE2-C5FE8B9BF2BD}"/>
              </a:ext>
            </a:extLst>
          </p:cNvPr>
          <p:cNvPicPr>
            <a:picLocks noChangeAspect="1"/>
          </p:cNvPicPr>
          <p:nvPr>
            <p:custDataLst>
              <p:tags r:id="rId16"/>
            </p:custDataLst>
          </p:nvPr>
        </p:nvPicPr>
        <p:blipFill>
          <a:blip r:embed="rId23">
            <a:extLst>
              <a:ext uri="{96DAC541-7B7A-43D3-8B79-37D633B846F1}">
                <asvg:svgBlip xmlns:asvg="http://schemas.microsoft.com/office/drawing/2016/SVG/main" r:embed="rId24"/>
              </a:ext>
            </a:extLst>
          </a:blip>
          <a:stretch>
            <a:fillRect/>
          </a:stretch>
        </p:blipFill>
        <p:spPr>
          <a:xfrm>
            <a:off x="419100" y="1485900"/>
            <a:ext cx="274320" cy="274320"/>
          </a:xfrm>
          <a:prstGeom prst="rect">
            <a:avLst/>
          </a:prstGeom>
        </p:spPr>
      </p:pic>
      <p:pic>
        <p:nvPicPr>
          <p:cNvPr id="41" name="Graphic 40">
            <a:extLst>
              <a:ext uri="{FF2B5EF4-FFF2-40B4-BE49-F238E27FC236}">
                <a16:creationId xmlns:a16="http://schemas.microsoft.com/office/drawing/2014/main" id="{E7347FA1-7C1F-0F44-71D8-60BFBFFD94C2}"/>
              </a:ext>
            </a:extLst>
          </p:cNvPr>
          <p:cNvPicPr>
            <a:picLocks noChangeAspect="1"/>
          </p:cNvPicPr>
          <p:nvPr>
            <p:custDataLst>
              <p:tags r:id="rId17"/>
            </p:custDataLst>
          </p:nvPr>
        </p:nvPicPr>
        <p:blipFill>
          <a:blip r:embed="rId25">
            <a:extLst>
              <a:ext uri="{96DAC541-7B7A-43D3-8B79-37D633B846F1}">
                <asvg:svgBlip xmlns:asvg="http://schemas.microsoft.com/office/drawing/2016/SVG/main" r:embed="rId26"/>
              </a:ext>
            </a:extLst>
          </a:blip>
          <a:stretch>
            <a:fillRect/>
          </a:stretch>
        </p:blipFill>
        <p:spPr>
          <a:xfrm>
            <a:off x="4267200" y="1485900"/>
            <a:ext cx="274320" cy="274320"/>
          </a:xfrm>
          <a:prstGeom prst="rect">
            <a:avLst/>
          </a:prstGeom>
        </p:spPr>
      </p:pic>
      <p:pic>
        <p:nvPicPr>
          <p:cNvPr id="42" name="Graphic 41">
            <a:extLst>
              <a:ext uri="{FF2B5EF4-FFF2-40B4-BE49-F238E27FC236}">
                <a16:creationId xmlns:a16="http://schemas.microsoft.com/office/drawing/2014/main" id="{1C21C25C-0BBF-36CE-26B9-89D19AD44B85}"/>
              </a:ext>
            </a:extLst>
          </p:cNvPr>
          <p:cNvPicPr>
            <a:picLocks noChangeAspect="1"/>
          </p:cNvPicPr>
          <p:nvPr>
            <p:custDataLst>
              <p:tags r:id="rId18"/>
            </p:custDataLst>
          </p:nvPr>
        </p:nvPicPr>
        <p:blipFill>
          <a:blip r:embed="rId27">
            <a:extLst>
              <a:ext uri="{96DAC541-7B7A-43D3-8B79-37D633B846F1}">
                <asvg:svgBlip xmlns:asvg="http://schemas.microsoft.com/office/drawing/2016/SVG/main" r:embed="rId28"/>
              </a:ext>
            </a:extLst>
          </a:blip>
          <a:stretch>
            <a:fillRect/>
          </a:stretch>
        </p:blipFill>
        <p:spPr>
          <a:xfrm>
            <a:off x="8115300" y="1485900"/>
            <a:ext cx="274320" cy="274320"/>
          </a:xfrm>
          <a:prstGeom prst="rect">
            <a:avLst/>
          </a:prstGeom>
        </p:spPr>
      </p:pic>
      <p:pic>
        <p:nvPicPr>
          <p:cNvPr id="43" name="Graphic 42">
            <a:extLst>
              <a:ext uri="{FF2B5EF4-FFF2-40B4-BE49-F238E27FC236}">
                <a16:creationId xmlns:a16="http://schemas.microsoft.com/office/drawing/2014/main" id="{CCC6DDFB-07F6-9861-8018-666D259814FC}"/>
              </a:ext>
            </a:extLst>
          </p:cNvPr>
          <p:cNvPicPr>
            <a:picLocks noChangeAspect="1"/>
          </p:cNvPicPr>
          <p:nvPr>
            <p:custDataLst>
              <p:tags r:id="rId19"/>
            </p:custDataLst>
          </p:nvPr>
        </p:nvPicPr>
        <p:blipFill>
          <a:blip r:embed="rId29">
            <a:extLst>
              <a:ext uri="{96DAC541-7B7A-43D3-8B79-37D633B846F1}">
                <asvg:svgBlip xmlns:asvg="http://schemas.microsoft.com/office/drawing/2016/SVG/main" r:embed="rId30"/>
              </a:ext>
            </a:extLst>
          </a:blip>
          <a:stretch>
            <a:fillRect/>
          </a:stretch>
        </p:blipFill>
        <p:spPr>
          <a:xfrm>
            <a:off x="419100" y="3976360"/>
            <a:ext cx="274320" cy="274320"/>
          </a:xfrm>
          <a:prstGeom prst="rect">
            <a:avLst/>
          </a:prstGeom>
        </p:spPr>
      </p:pic>
      <p:pic>
        <p:nvPicPr>
          <p:cNvPr id="44" name="Graphic 43">
            <a:extLst>
              <a:ext uri="{FF2B5EF4-FFF2-40B4-BE49-F238E27FC236}">
                <a16:creationId xmlns:a16="http://schemas.microsoft.com/office/drawing/2014/main" id="{EDED2C4F-852B-0A7D-F39B-A69773157F47}"/>
              </a:ext>
            </a:extLst>
          </p:cNvPr>
          <p:cNvPicPr>
            <a:picLocks noChangeAspect="1"/>
          </p:cNvPicPr>
          <p:nvPr>
            <p:custDataLst>
              <p:tags r:id="rId20"/>
            </p:custDataLst>
          </p:nvPr>
        </p:nvPicPr>
        <p:blipFill>
          <a:blip r:embed="rId31">
            <a:extLst>
              <a:ext uri="{96DAC541-7B7A-43D3-8B79-37D633B846F1}">
                <asvg:svgBlip xmlns:asvg="http://schemas.microsoft.com/office/drawing/2016/SVG/main" r:embed="rId32"/>
              </a:ext>
            </a:extLst>
          </a:blip>
          <a:stretch>
            <a:fillRect/>
          </a:stretch>
        </p:blipFill>
        <p:spPr>
          <a:xfrm>
            <a:off x="4267200" y="3976360"/>
            <a:ext cx="274320" cy="274320"/>
          </a:xfrm>
          <a:prstGeom prst="rect">
            <a:avLst/>
          </a:prstGeom>
        </p:spPr>
      </p:pic>
      <p:pic>
        <p:nvPicPr>
          <p:cNvPr id="45" name="Graphic 44">
            <a:extLst>
              <a:ext uri="{FF2B5EF4-FFF2-40B4-BE49-F238E27FC236}">
                <a16:creationId xmlns:a16="http://schemas.microsoft.com/office/drawing/2014/main" id="{D2205DC0-C85E-3635-BA41-4990D6F96B19}"/>
              </a:ext>
            </a:extLst>
          </p:cNvPr>
          <p:cNvPicPr>
            <a:picLocks noChangeAspect="1"/>
          </p:cNvPicPr>
          <p:nvPr>
            <p:custDataLst>
              <p:tags r:id="rId21"/>
            </p:custDataLst>
          </p:nvPr>
        </p:nvPicPr>
        <p:blipFill>
          <a:blip r:embed="rId33">
            <a:extLst>
              <a:ext uri="{96DAC541-7B7A-43D3-8B79-37D633B846F1}">
                <asvg:svgBlip xmlns:asvg="http://schemas.microsoft.com/office/drawing/2016/SVG/main" r:embed="rId34"/>
              </a:ext>
            </a:extLst>
          </a:blip>
          <a:stretch>
            <a:fillRect/>
          </a:stretch>
        </p:blipFill>
        <p:spPr>
          <a:xfrm>
            <a:off x="8115300" y="3976360"/>
            <a:ext cx="274320" cy="274320"/>
          </a:xfrm>
          <a:prstGeom prst="rect">
            <a:avLst/>
          </a:prstGeom>
        </p:spPr>
      </p:pic>
    </p:spTree>
    <p:extLst>
      <p:ext uri="{BB962C8B-B14F-4D97-AF65-F5344CB8AC3E}">
        <p14:creationId xmlns:p14="http://schemas.microsoft.com/office/powerpoint/2010/main" val="25068970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LUS_TEMPLATE" val="d1e65e54-753c-4368-946b-ddb430583b0d"/>
</p:tagLst>
</file>

<file path=ppt/tags/tag10.xml><?xml version="1.0" encoding="utf-8"?>
<p:tagLst xmlns:a="http://schemas.openxmlformats.org/drawingml/2006/main" xmlns:r="http://schemas.openxmlformats.org/officeDocument/2006/relationships" xmlns:p="http://schemas.openxmlformats.org/presentationml/2006/main">
  <p:tag name="PLUS_ID" val="chapter"/>
</p:tagLst>
</file>

<file path=ppt/tags/tag100.xml><?xml version="1.0" encoding="utf-8"?>
<p:tagLst xmlns:a="http://schemas.openxmlformats.org/drawingml/2006/main" xmlns:r="http://schemas.openxmlformats.org/officeDocument/2006/relationships" xmlns:p="http://schemas.openxmlformats.org/presentationml/2006/main">
  <p:tag name="PLUS_ID" val="detail_5"/>
</p:tagLst>
</file>

<file path=ppt/tags/tag101.xml><?xml version="1.0" encoding="utf-8"?>
<p:tagLst xmlns:a="http://schemas.openxmlformats.org/drawingml/2006/main" xmlns:r="http://schemas.openxmlformats.org/officeDocument/2006/relationships" xmlns:p="http://schemas.openxmlformats.org/presentationml/2006/main">
  <p:tag name="PLUS_ID" val="header_1"/>
</p:tagLst>
</file>

<file path=ppt/tags/tag102.xml><?xml version="1.0" encoding="utf-8"?>
<p:tagLst xmlns:a="http://schemas.openxmlformats.org/drawingml/2006/main" xmlns:r="http://schemas.openxmlformats.org/officeDocument/2006/relationships" xmlns:p="http://schemas.openxmlformats.org/presentationml/2006/main">
  <p:tag name="PLUS_ID" val="header_2"/>
</p:tagLst>
</file>

<file path=ppt/tags/tag103.xml><?xml version="1.0" encoding="utf-8"?>
<p:tagLst xmlns:a="http://schemas.openxmlformats.org/drawingml/2006/main" xmlns:r="http://schemas.openxmlformats.org/officeDocument/2006/relationships" xmlns:p="http://schemas.openxmlformats.org/presentationml/2006/main">
  <p:tag name="PLUS_ID" val="header_5"/>
</p:tagLst>
</file>

<file path=ppt/tags/tag104.xml><?xml version="1.0" encoding="utf-8"?>
<p:tagLst xmlns:a="http://schemas.openxmlformats.org/drawingml/2006/main" xmlns:r="http://schemas.openxmlformats.org/officeDocument/2006/relationships" xmlns:p="http://schemas.openxmlformats.org/presentationml/2006/main">
  <p:tag name="PLUS_ID" val="header_4"/>
</p:tagLst>
</file>

<file path=ppt/tags/tag105.xml><?xml version="1.0" encoding="utf-8"?>
<p:tagLst xmlns:a="http://schemas.openxmlformats.org/drawingml/2006/main" xmlns:r="http://schemas.openxmlformats.org/officeDocument/2006/relationships" xmlns:p="http://schemas.openxmlformats.org/presentationml/2006/main">
  <p:tag name="PLUS_ID" val="header_3"/>
</p:tagLst>
</file>

<file path=ppt/tags/tag106.xml><?xml version="1.0" encoding="utf-8"?>
<p:tagLst xmlns:a="http://schemas.openxmlformats.org/drawingml/2006/main" xmlns:r="http://schemas.openxmlformats.org/officeDocument/2006/relationships" xmlns:p="http://schemas.openxmlformats.org/presentationml/2006/main">
  <p:tag name="PLUS_ID" val="detail_0"/>
</p:tagLst>
</file>

<file path=ppt/tags/tag107.xml><?xml version="1.0" encoding="utf-8"?>
<p:tagLst xmlns:a="http://schemas.openxmlformats.org/drawingml/2006/main" xmlns:r="http://schemas.openxmlformats.org/officeDocument/2006/relationships" xmlns:p="http://schemas.openxmlformats.org/presentationml/2006/main">
  <p:tag name="PLUS_ID" val="header_0"/>
</p:tagLst>
</file>

<file path=ppt/tags/tag108.xml><?xml version="1.0" encoding="utf-8"?>
<p:tagLst xmlns:a="http://schemas.openxmlformats.org/drawingml/2006/main" xmlns:r="http://schemas.openxmlformats.org/officeDocument/2006/relationships" xmlns:p="http://schemas.openxmlformats.org/presentationml/2006/main">
  <p:tag name="PLUS_ID" val="icon_0"/>
</p:tagLst>
</file>

<file path=ppt/tags/tag109.xml><?xml version="1.0" encoding="utf-8"?>
<p:tagLst xmlns:a="http://schemas.openxmlformats.org/drawingml/2006/main" xmlns:r="http://schemas.openxmlformats.org/officeDocument/2006/relationships" xmlns:p="http://schemas.openxmlformats.org/presentationml/2006/main">
  <p:tag name="PLUS_ID" val="icon_1"/>
</p:tagLst>
</file>

<file path=ppt/tags/tag11.xml><?xml version="1.0" encoding="utf-8"?>
<p:tagLst xmlns:a="http://schemas.openxmlformats.org/drawingml/2006/main" xmlns:r="http://schemas.openxmlformats.org/officeDocument/2006/relationships" xmlns:p="http://schemas.openxmlformats.org/presentationml/2006/main">
  <p:tag name="PLUS_ID" val="title"/>
</p:tagLst>
</file>

<file path=ppt/tags/tag110.xml><?xml version="1.0" encoding="utf-8"?>
<p:tagLst xmlns:a="http://schemas.openxmlformats.org/drawingml/2006/main" xmlns:r="http://schemas.openxmlformats.org/officeDocument/2006/relationships" xmlns:p="http://schemas.openxmlformats.org/presentationml/2006/main">
  <p:tag name="PLUS_ID" val="icon_2"/>
</p:tagLst>
</file>

<file path=ppt/tags/tag111.xml><?xml version="1.0" encoding="utf-8"?>
<p:tagLst xmlns:a="http://schemas.openxmlformats.org/drawingml/2006/main" xmlns:r="http://schemas.openxmlformats.org/officeDocument/2006/relationships" xmlns:p="http://schemas.openxmlformats.org/presentationml/2006/main">
  <p:tag name="PLUS_ID" val="icon_3"/>
</p:tagLst>
</file>

<file path=ppt/tags/tag112.xml><?xml version="1.0" encoding="utf-8"?>
<p:tagLst xmlns:a="http://schemas.openxmlformats.org/drawingml/2006/main" xmlns:r="http://schemas.openxmlformats.org/officeDocument/2006/relationships" xmlns:p="http://schemas.openxmlformats.org/presentationml/2006/main">
  <p:tag name="PLUS_ID" val="icon_4"/>
</p:tagLst>
</file>

<file path=ppt/tags/tag113.xml><?xml version="1.0" encoding="utf-8"?>
<p:tagLst xmlns:a="http://schemas.openxmlformats.org/drawingml/2006/main" xmlns:r="http://schemas.openxmlformats.org/officeDocument/2006/relationships" xmlns:p="http://schemas.openxmlformats.org/presentationml/2006/main">
  <p:tag name="PLUS_ID" val="icon_5"/>
</p:tagLst>
</file>

<file path=ppt/tags/tag114.xml><?xml version="1.0" encoding="utf-8"?>
<p:tagLst xmlns:a="http://schemas.openxmlformats.org/drawingml/2006/main" xmlns:r="http://schemas.openxmlformats.org/officeDocument/2006/relationships" xmlns:p="http://schemas.openxmlformats.org/presentationml/2006/main">
  <p:tag name="PLUS_ID" val="image"/>
</p:tagLst>
</file>

<file path=ppt/tags/tag115.xml><?xml version="1.0" encoding="utf-8"?>
<p:tagLst xmlns:a="http://schemas.openxmlformats.org/drawingml/2006/main" xmlns:r="http://schemas.openxmlformats.org/officeDocument/2006/relationships" xmlns:p="http://schemas.openxmlformats.org/presentationml/2006/main">
  <p:tag name="PLUS_ID" val="chapter"/>
</p:tagLst>
</file>

<file path=ppt/tags/tag116.xml><?xml version="1.0" encoding="utf-8"?>
<p:tagLst xmlns:a="http://schemas.openxmlformats.org/drawingml/2006/main" xmlns:r="http://schemas.openxmlformats.org/officeDocument/2006/relationships" xmlns:p="http://schemas.openxmlformats.org/presentationml/2006/main">
  <p:tag name="PLUS_ID" val="title"/>
</p:tagLst>
</file>

<file path=ppt/tags/tag117.xml><?xml version="1.0" encoding="utf-8"?>
<p:tagLst xmlns:a="http://schemas.openxmlformats.org/drawingml/2006/main" xmlns:r="http://schemas.openxmlformats.org/officeDocument/2006/relationships" xmlns:p="http://schemas.openxmlformats.org/presentationml/2006/main">
  <p:tag name="PLUS_ID" val="detail_0"/>
</p:tagLst>
</file>

<file path=ppt/tags/tag118.xml><?xml version="1.0" encoding="utf-8"?>
<p:tagLst xmlns:a="http://schemas.openxmlformats.org/drawingml/2006/main" xmlns:r="http://schemas.openxmlformats.org/officeDocument/2006/relationships" xmlns:p="http://schemas.openxmlformats.org/presentationml/2006/main">
  <p:tag name="PLUS_ID" val="detail_1"/>
</p:tagLst>
</file>

<file path=ppt/tags/tag119.xml><?xml version="1.0" encoding="utf-8"?>
<p:tagLst xmlns:a="http://schemas.openxmlformats.org/drawingml/2006/main" xmlns:r="http://schemas.openxmlformats.org/officeDocument/2006/relationships" xmlns:p="http://schemas.openxmlformats.org/presentationml/2006/main">
  <p:tag name="PLUS_ID" val="detail_2"/>
</p:tagLst>
</file>

<file path=ppt/tags/tag12.xml><?xml version="1.0" encoding="utf-8"?>
<p:tagLst xmlns:a="http://schemas.openxmlformats.org/drawingml/2006/main" xmlns:r="http://schemas.openxmlformats.org/officeDocument/2006/relationships" xmlns:p="http://schemas.openxmlformats.org/presentationml/2006/main">
  <p:tag name="PLUS_ID" val="logo"/>
</p:tagLst>
</file>

<file path=ppt/tags/tag120.xml><?xml version="1.0" encoding="utf-8"?>
<p:tagLst xmlns:a="http://schemas.openxmlformats.org/drawingml/2006/main" xmlns:r="http://schemas.openxmlformats.org/officeDocument/2006/relationships" xmlns:p="http://schemas.openxmlformats.org/presentationml/2006/main">
  <p:tag name="PLUS_ID" val="header_0"/>
</p:tagLst>
</file>

<file path=ppt/tags/tag121.xml><?xml version="1.0" encoding="utf-8"?>
<p:tagLst xmlns:a="http://schemas.openxmlformats.org/drawingml/2006/main" xmlns:r="http://schemas.openxmlformats.org/officeDocument/2006/relationships" xmlns:p="http://schemas.openxmlformats.org/presentationml/2006/main">
  <p:tag name="PLUS_ID" val="header_1"/>
</p:tagLst>
</file>

<file path=ppt/tags/tag122.xml><?xml version="1.0" encoding="utf-8"?>
<p:tagLst xmlns:a="http://schemas.openxmlformats.org/drawingml/2006/main" xmlns:r="http://schemas.openxmlformats.org/officeDocument/2006/relationships" xmlns:p="http://schemas.openxmlformats.org/presentationml/2006/main">
  <p:tag name="PLUS_ID" val="header_2"/>
</p:tagLst>
</file>

<file path=ppt/tags/tag123.xml><?xml version="1.0" encoding="utf-8"?>
<p:tagLst xmlns:a="http://schemas.openxmlformats.org/drawingml/2006/main" xmlns:r="http://schemas.openxmlformats.org/officeDocument/2006/relationships" xmlns:p="http://schemas.openxmlformats.org/presentationml/2006/main">
  <p:tag name="PLUS_ID" val="icon_0"/>
</p:tagLst>
</file>

<file path=ppt/tags/tag124.xml><?xml version="1.0" encoding="utf-8"?>
<p:tagLst xmlns:a="http://schemas.openxmlformats.org/drawingml/2006/main" xmlns:r="http://schemas.openxmlformats.org/officeDocument/2006/relationships" xmlns:p="http://schemas.openxmlformats.org/presentationml/2006/main">
  <p:tag name="PLUS_ID" val="icon_1"/>
</p:tagLst>
</file>

<file path=ppt/tags/tag125.xml><?xml version="1.0" encoding="utf-8"?>
<p:tagLst xmlns:a="http://schemas.openxmlformats.org/drawingml/2006/main" xmlns:r="http://schemas.openxmlformats.org/officeDocument/2006/relationships" xmlns:p="http://schemas.openxmlformats.org/presentationml/2006/main">
  <p:tag name="PLUS_ID" val="icon_2"/>
</p:tagLst>
</file>

<file path=ppt/tags/tag126.xml><?xml version="1.0" encoding="utf-8"?>
<p:tagLst xmlns:a="http://schemas.openxmlformats.org/drawingml/2006/main" xmlns:r="http://schemas.openxmlformats.org/officeDocument/2006/relationships" xmlns:p="http://schemas.openxmlformats.org/presentationml/2006/main">
  <p:tag name="PLUS_ID" val="logo"/>
</p:tagLst>
</file>

<file path=ppt/tags/tag127.xml><?xml version="1.0" encoding="utf-8"?>
<p:tagLst xmlns:a="http://schemas.openxmlformats.org/drawingml/2006/main" xmlns:r="http://schemas.openxmlformats.org/officeDocument/2006/relationships" xmlns:p="http://schemas.openxmlformats.org/presentationml/2006/main">
  <p:tag name="PLUS_ID" val="tip_wrapper"/>
</p:tagLst>
</file>

<file path=ppt/tags/tag128.xml><?xml version="1.0" encoding="utf-8"?>
<p:tagLst xmlns:a="http://schemas.openxmlformats.org/drawingml/2006/main" xmlns:r="http://schemas.openxmlformats.org/officeDocument/2006/relationships" xmlns:p="http://schemas.openxmlformats.org/presentationml/2006/main">
  <p:tag name="PLUS_ID" val="plus_tip"/>
</p:tagLst>
</file>

<file path=ppt/tags/tag129.xml><?xml version="1.0" encoding="utf-8"?>
<p:tagLst xmlns:a="http://schemas.openxmlformats.org/drawingml/2006/main" xmlns:r="http://schemas.openxmlformats.org/officeDocument/2006/relationships" xmlns:p="http://schemas.openxmlformats.org/presentationml/2006/main">
  <p:tag name="PLUS_ID" val="title"/>
</p:tagLst>
</file>

<file path=ppt/tags/tag13.xml><?xml version="1.0" encoding="utf-8"?>
<p:tagLst xmlns:a="http://schemas.openxmlformats.org/drawingml/2006/main" xmlns:r="http://schemas.openxmlformats.org/officeDocument/2006/relationships" xmlns:p="http://schemas.openxmlformats.org/presentationml/2006/main">
  <p:tag name="PLUS_ID" val="image"/>
</p:tagLst>
</file>

<file path=ppt/tags/tag130.xml><?xml version="1.0" encoding="utf-8"?>
<p:tagLst xmlns:a="http://schemas.openxmlformats.org/drawingml/2006/main" xmlns:r="http://schemas.openxmlformats.org/officeDocument/2006/relationships" xmlns:p="http://schemas.openxmlformats.org/presentationml/2006/main">
  <p:tag name="PLUS_ID" val="chart_title"/>
</p:tagLst>
</file>

<file path=ppt/tags/tag131.xml><?xml version="1.0" encoding="utf-8"?>
<p:tagLst xmlns:a="http://schemas.openxmlformats.org/drawingml/2006/main" xmlns:r="http://schemas.openxmlformats.org/officeDocument/2006/relationships" xmlns:p="http://schemas.openxmlformats.org/presentationml/2006/main">
  <p:tag name="PLUS_ID" val="header"/>
</p:tagLst>
</file>

<file path=ppt/tags/tag132.xml><?xml version="1.0" encoding="utf-8"?>
<p:tagLst xmlns:a="http://schemas.openxmlformats.org/drawingml/2006/main" xmlns:r="http://schemas.openxmlformats.org/officeDocument/2006/relationships" xmlns:p="http://schemas.openxmlformats.org/presentationml/2006/main">
  <p:tag name="PLUS_ID" val="detail"/>
</p:tagLst>
</file>

<file path=ppt/tags/tag133.xml><?xml version="1.0" encoding="utf-8"?>
<p:tagLst xmlns:a="http://schemas.openxmlformats.org/drawingml/2006/main" xmlns:r="http://schemas.openxmlformats.org/officeDocument/2006/relationships" xmlns:p="http://schemas.openxmlformats.org/presentationml/2006/main">
  <p:tag name="PLUS_ID" val="logo"/>
</p:tagLst>
</file>

<file path=ppt/tags/tag134.xml><?xml version="1.0" encoding="utf-8"?>
<p:tagLst xmlns:a="http://schemas.openxmlformats.org/drawingml/2006/main" xmlns:r="http://schemas.openxmlformats.org/officeDocument/2006/relationships" xmlns:p="http://schemas.openxmlformats.org/presentationml/2006/main">
  <p:tag name="PLUS_ID" val="tip_wrapper"/>
</p:tagLst>
</file>

<file path=ppt/tags/tag135.xml><?xml version="1.0" encoding="utf-8"?>
<p:tagLst xmlns:a="http://schemas.openxmlformats.org/drawingml/2006/main" xmlns:r="http://schemas.openxmlformats.org/officeDocument/2006/relationships" xmlns:p="http://schemas.openxmlformats.org/presentationml/2006/main">
  <p:tag name="PLUS_ID" val="plus_tip"/>
</p:tagLst>
</file>

<file path=ppt/tags/tag136.xml><?xml version="1.0" encoding="utf-8"?>
<p:tagLst xmlns:a="http://schemas.openxmlformats.org/drawingml/2006/main" xmlns:r="http://schemas.openxmlformats.org/officeDocument/2006/relationships" xmlns:p="http://schemas.openxmlformats.org/presentationml/2006/main">
  <p:tag name="PLUS_ID" val="chart"/>
</p:tagLst>
</file>

<file path=ppt/tags/tag137.xml><?xml version="1.0" encoding="utf-8"?>
<p:tagLst xmlns:a="http://schemas.openxmlformats.org/drawingml/2006/main" xmlns:r="http://schemas.openxmlformats.org/officeDocument/2006/relationships" xmlns:p="http://schemas.openxmlformats.org/presentationml/2006/main">
  <p:tag name="PLUS_ID" val="chapter"/>
</p:tagLst>
</file>

<file path=ppt/tags/tag138.xml><?xml version="1.0" encoding="utf-8"?>
<p:tagLst xmlns:a="http://schemas.openxmlformats.org/drawingml/2006/main" xmlns:r="http://schemas.openxmlformats.org/officeDocument/2006/relationships" xmlns:p="http://schemas.openxmlformats.org/presentationml/2006/main">
  <p:tag name="PLUS_ID" val="chapter"/>
</p:tagLst>
</file>

<file path=ppt/tags/tag139.xml><?xml version="1.0" encoding="utf-8"?>
<p:tagLst xmlns:a="http://schemas.openxmlformats.org/drawingml/2006/main" xmlns:r="http://schemas.openxmlformats.org/officeDocument/2006/relationships" xmlns:p="http://schemas.openxmlformats.org/presentationml/2006/main">
  <p:tag name="PLUS_ID" val="title"/>
</p:tagLst>
</file>

<file path=ppt/tags/tag14.xml><?xml version="1.0" encoding="utf-8"?>
<p:tagLst xmlns:a="http://schemas.openxmlformats.org/drawingml/2006/main" xmlns:r="http://schemas.openxmlformats.org/officeDocument/2006/relationships" xmlns:p="http://schemas.openxmlformats.org/presentationml/2006/main">
  <p:tag name="PLUS_ID" val="tip_wrapper"/>
</p:tagLst>
</file>

<file path=ppt/tags/tag140.xml><?xml version="1.0" encoding="utf-8"?>
<p:tagLst xmlns:a="http://schemas.openxmlformats.org/drawingml/2006/main" xmlns:r="http://schemas.openxmlformats.org/officeDocument/2006/relationships" xmlns:p="http://schemas.openxmlformats.org/presentationml/2006/main">
  <p:tag name="PLUS_ID" val="tip_wrapper"/>
</p:tagLst>
</file>

<file path=ppt/tags/tag141.xml><?xml version="1.0" encoding="utf-8"?>
<p:tagLst xmlns:a="http://schemas.openxmlformats.org/drawingml/2006/main" xmlns:r="http://schemas.openxmlformats.org/officeDocument/2006/relationships" xmlns:p="http://schemas.openxmlformats.org/presentationml/2006/main">
  <p:tag name="PLUS_ID" val="plus_tip"/>
</p:tagLst>
</file>

<file path=ppt/tags/tag142.xml><?xml version="1.0" encoding="utf-8"?>
<p:tagLst xmlns:a="http://schemas.openxmlformats.org/drawingml/2006/main" xmlns:r="http://schemas.openxmlformats.org/officeDocument/2006/relationships" xmlns:p="http://schemas.openxmlformats.org/presentationml/2006/main">
  <p:tag name="PLUS_ID" val="icon_3"/>
</p:tagLst>
</file>

<file path=ppt/tags/tag143.xml><?xml version="1.0" encoding="utf-8"?>
<p:tagLst xmlns:a="http://schemas.openxmlformats.org/drawingml/2006/main" xmlns:r="http://schemas.openxmlformats.org/officeDocument/2006/relationships" xmlns:p="http://schemas.openxmlformats.org/presentationml/2006/main">
  <p:tag name="PLUS_ID" val="icon_0"/>
</p:tagLst>
</file>

<file path=ppt/tags/tag144.xml><?xml version="1.0" encoding="utf-8"?>
<p:tagLst xmlns:a="http://schemas.openxmlformats.org/drawingml/2006/main" xmlns:r="http://schemas.openxmlformats.org/officeDocument/2006/relationships" xmlns:p="http://schemas.openxmlformats.org/presentationml/2006/main">
  <p:tag name="PLUS_ID" val="icon_1"/>
</p:tagLst>
</file>

<file path=ppt/tags/tag145.xml><?xml version="1.0" encoding="utf-8"?>
<p:tagLst xmlns:a="http://schemas.openxmlformats.org/drawingml/2006/main" xmlns:r="http://schemas.openxmlformats.org/officeDocument/2006/relationships" xmlns:p="http://schemas.openxmlformats.org/presentationml/2006/main">
  <p:tag name="PLUS_ID" val="icon_2"/>
</p:tagLst>
</file>

<file path=ppt/tags/tag146.xml><?xml version="1.0" encoding="utf-8"?>
<p:tagLst xmlns:a="http://schemas.openxmlformats.org/drawingml/2006/main" xmlns:r="http://schemas.openxmlformats.org/officeDocument/2006/relationships" xmlns:p="http://schemas.openxmlformats.org/presentationml/2006/main">
  <p:tag name="PLUS_ID" val="logo"/>
</p:tagLst>
</file>

<file path=ppt/tags/tag147.xml><?xml version="1.0" encoding="utf-8"?>
<p:tagLst xmlns:a="http://schemas.openxmlformats.org/drawingml/2006/main" xmlns:r="http://schemas.openxmlformats.org/officeDocument/2006/relationships" xmlns:p="http://schemas.openxmlformats.org/presentationml/2006/main">
  <p:tag name="PLUS_ID" val="header_0"/>
</p:tagLst>
</file>

<file path=ppt/tags/tag148.xml><?xml version="1.0" encoding="utf-8"?>
<p:tagLst xmlns:a="http://schemas.openxmlformats.org/drawingml/2006/main" xmlns:r="http://schemas.openxmlformats.org/officeDocument/2006/relationships" xmlns:p="http://schemas.openxmlformats.org/presentationml/2006/main">
  <p:tag name="PLUS_ID" val="detail_0"/>
</p:tagLst>
</file>

<file path=ppt/tags/tag149.xml><?xml version="1.0" encoding="utf-8"?>
<p:tagLst xmlns:a="http://schemas.openxmlformats.org/drawingml/2006/main" xmlns:r="http://schemas.openxmlformats.org/officeDocument/2006/relationships" xmlns:p="http://schemas.openxmlformats.org/presentationml/2006/main">
  <p:tag name="PLUS_ID" val="detail_1"/>
</p:tagLst>
</file>

<file path=ppt/tags/tag15.xml><?xml version="1.0" encoding="utf-8"?>
<p:tagLst xmlns:a="http://schemas.openxmlformats.org/drawingml/2006/main" xmlns:r="http://schemas.openxmlformats.org/officeDocument/2006/relationships" xmlns:p="http://schemas.openxmlformats.org/presentationml/2006/main">
  <p:tag name="PLUS_ID" val="plus_tip"/>
</p:tagLst>
</file>

<file path=ppt/tags/tag150.xml><?xml version="1.0" encoding="utf-8"?>
<p:tagLst xmlns:a="http://schemas.openxmlformats.org/drawingml/2006/main" xmlns:r="http://schemas.openxmlformats.org/officeDocument/2006/relationships" xmlns:p="http://schemas.openxmlformats.org/presentationml/2006/main">
  <p:tag name="PLUS_ID" val="header_1"/>
</p:tagLst>
</file>

<file path=ppt/tags/tag151.xml><?xml version="1.0" encoding="utf-8"?>
<p:tagLst xmlns:a="http://schemas.openxmlformats.org/drawingml/2006/main" xmlns:r="http://schemas.openxmlformats.org/officeDocument/2006/relationships" xmlns:p="http://schemas.openxmlformats.org/presentationml/2006/main">
  <p:tag name="PLUS_ID" val="detail_2"/>
</p:tagLst>
</file>

<file path=ppt/tags/tag152.xml><?xml version="1.0" encoding="utf-8"?>
<p:tagLst xmlns:a="http://schemas.openxmlformats.org/drawingml/2006/main" xmlns:r="http://schemas.openxmlformats.org/officeDocument/2006/relationships" xmlns:p="http://schemas.openxmlformats.org/presentationml/2006/main">
  <p:tag name="PLUS_ID" val="detail_3"/>
</p:tagLst>
</file>

<file path=ppt/tags/tag153.xml><?xml version="1.0" encoding="utf-8"?>
<p:tagLst xmlns:a="http://schemas.openxmlformats.org/drawingml/2006/main" xmlns:r="http://schemas.openxmlformats.org/officeDocument/2006/relationships" xmlns:p="http://schemas.openxmlformats.org/presentationml/2006/main">
  <p:tag name="PLUS_ID" val="header_2"/>
</p:tagLst>
</file>

<file path=ppt/tags/tag154.xml><?xml version="1.0" encoding="utf-8"?>
<p:tagLst xmlns:a="http://schemas.openxmlformats.org/drawingml/2006/main" xmlns:r="http://schemas.openxmlformats.org/officeDocument/2006/relationships" xmlns:p="http://schemas.openxmlformats.org/presentationml/2006/main">
  <p:tag name="PLUS_ID" val="header_3"/>
</p:tagLst>
</file>

<file path=ppt/tags/tag155.xml><?xml version="1.0" encoding="utf-8"?>
<p:tagLst xmlns:a="http://schemas.openxmlformats.org/drawingml/2006/main" xmlns:r="http://schemas.openxmlformats.org/officeDocument/2006/relationships" xmlns:p="http://schemas.openxmlformats.org/presentationml/2006/main">
  <p:tag name="PLUS_ID" val="chapter"/>
</p:tagLst>
</file>

<file path=ppt/tags/tag156.xml><?xml version="1.0" encoding="utf-8"?>
<p:tagLst xmlns:a="http://schemas.openxmlformats.org/drawingml/2006/main" xmlns:r="http://schemas.openxmlformats.org/officeDocument/2006/relationships" xmlns:p="http://schemas.openxmlformats.org/presentationml/2006/main">
  <p:tag name="PLUS_ID" val="title"/>
</p:tagLst>
</file>

<file path=ppt/tags/tag157.xml><?xml version="1.0" encoding="utf-8"?>
<p:tagLst xmlns:a="http://schemas.openxmlformats.org/drawingml/2006/main" xmlns:r="http://schemas.openxmlformats.org/officeDocument/2006/relationships" xmlns:p="http://schemas.openxmlformats.org/presentationml/2006/main">
  <p:tag name="PLUS_ID" val="logo"/>
</p:tagLst>
</file>

<file path=ppt/tags/tag158.xml><?xml version="1.0" encoding="utf-8"?>
<p:tagLst xmlns:a="http://schemas.openxmlformats.org/drawingml/2006/main" xmlns:r="http://schemas.openxmlformats.org/officeDocument/2006/relationships" xmlns:p="http://schemas.openxmlformats.org/presentationml/2006/main">
  <p:tag name="PLUS_ID" val="detail_0"/>
</p:tagLst>
</file>

<file path=ppt/tags/tag159.xml><?xml version="1.0" encoding="utf-8"?>
<p:tagLst xmlns:a="http://schemas.openxmlformats.org/drawingml/2006/main" xmlns:r="http://schemas.openxmlformats.org/officeDocument/2006/relationships" xmlns:p="http://schemas.openxmlformats.org/presentationml/2006/main">
  <p:tag name="PLUS_ID" val="detail_1"/>
</p:tagLst>
</file>

<file path=ppt/tags/tag16.xml><?xml version="1.0" encoding="utf-8"?>
<p:tagLst xmlns:a="http://schemas.openxmlformats.org/drawingml/2006/main" xmlns:r="http://schemas.openxmlformats.org/officeDocument/2006/relationships" xmlns:p="http://schemas.openxmlformats.org/presentationml/2006/main">
  <p:tag name="PLUS_ID" val="detail_2"/>
</p:tagLst>
</file>

<file path=ppt/tags/tag160.xml><?xml version="1.0" encoding="utf-8"?>
<p:tagLst xmlns:a="http://schemas.openxmlformats.org/drawingml/2006/main" xmlns:r="http://schemas.openxmlformats.org/officeDocument/2006/relationships" xmlns:p="http://schemas.openxmlformats.org/presentationml/2006/main">
  <p:tag name="PLUS_ID" val="header_0"/>
</p:tagLst>
</file>

<file path=ppt/tags/tag161.xml><?xml version="1.0" encoding="utf-8"?>
<p:tagLst xmlns:a="http://schemas.openxmlformats.org/drawingml/2006/main" xmlns:r="http://schemas.openxmlformats.org/officeDocument/2006/relationships" xmlns:p="http://schemas.openxmlformats.org/presentationml/2006/main">
  <p:tag name="PLUS_ID" val="header_1"/>
</p:tagLst>
</file>

<file path=ppt/tags/tag162.xml><?xml version="1.0" encoding="utf-8"?>
<p:tagLst xmlns:a="http://schemas.openxmlformats.org/drawingml/2006/main" xmlns:r="http://schemas.openxmlformats.org/officeDocument/2006/relationships" xmlns:p="http://schemas.openxmlformats.org/presentationml/2006/main">
  <p:tag name="PLUS_ID" val="detail_2"/>
</p:tagLst>
</file>

<file path=ppt/tags/tag163.xml><?xml version="1.0" encoding="utf-8"?>
<p:tagLst xmlns:a="http://schemas.openxmlformats.org/drawingml/2006/main" xmlns:r="http://schemas.openxmlformats.org/officeDocument/2006/relationships" xmlns:p="http://schemas.openxmlformats.org/presentationml/2006/main">
  <p:tag name="PLUS_ID" val="detail_3"/>
</p:tagLst>
</file>

<file path=ppt/tags/tag164.xml><?xml version="1.0" encoding="utf-8"?>
<p:tagLst xmlns:a="http://schemas.openxmlformats.org/drawingml/2006/main" xmlns:r="http://schemas.openxmlformats.org/officeDocument/2006/relationships" xmlns:p="http://schemas.openxmlformats.org/presentationml/2006/main">
  <p:tag name="PLUS_ID" val="header_2"/>
</p:tagLst>
</file>

<file path=ppt/tags/tag165.xml><?xml version="1.0" encoding="utf-8"?>
<p:tagLst xmlns:a="http://schemas.openxmlformats.org/drawingml/2006/main" xmlns:r="http://schemas.openxmlformats.org/officeDocument/2006/relationships" xmlns:p="http://schemas.openxmlformats.org/presentationml/2006/main">
  <p:tag name="PLUS_ID" val="header_3"/>
</p:tagLst>
</file>

<file path=ppt/tags/tag166.xml><?xml version="1.0" encoding="utf-8"?>
<p:tagLst xmlns:a="http://schemas.openxmlformats.org/drawingml/2006/main" xmlns:r="http://schemas.openxmlformats.org/officeDocument/2006/relationships" xmlns:p="http://schemas.openxmlformats.org/presentationml/2006/main">
  <p:tag name="PLUS_ID" val="detail_4"/>
</p:tagLst>
</file>

<file path=ppt/tags/tag167.xml><?xml version="1.0" encoding="utf-8"?>
<p:tagLst xmlns:a="http://schemas.openxmlformats.org/drawingml/2006/main" xmlns:r="http://schemas.openxmlformats.org/officeDocument/2006/relationships" xmlns:p="http://schemas.openxmlformats.org/presentationml/2006/main">
  <p:tag name="PLUS_ID" val="header_4"/>
</p:tagLst>
</file>

<file path=ppt/tags/tag168.xml><?xml version="1.0" encoding="utf-8"?>
<p:tagLst xmlns:a="http://schemas.openxmlformats.org/drawingml/2006/main" xmlns:r="http://schemas.openxmlformats.org/officeDocument/2006/relationships" xmlns:p="http://schemas.openxmlformats.org/presentationml/2006/main">
  <p:tag name="PLUS_ID" val="detail_0"/>
</p:tagLst>
</file>

<file path=ppt/tags/tag169.xml><?xml version="1.0" encoding="utf-8"?>
<p:tagLst xmlns:a="http://schemas.openxmlformats.org/drawingml/2006/main" xmlns:r="http://schemas.openxmlformats.org/officeDocument/2006/relationships" xmlns:p="http://schemas.openxmlformats.org/presentationml/2006/main">
  <p:tag name="PLUS_ID" val="header_0"/>
</p:tagLst>
</file>

<file path=ppt/tags/tag17.xml><?xml version="1.0" encoding="utf-8"?>
<p:tagLst xmlns:a="http://schemas.openxmlformats.org/drawingml/2006/main" xmlns:r="http://schemas.openxmlformats.org/officeDocument/2006/relationships" xmlns:p="http://schemas.openxmlformats.org/presentationml/2006/main">
  <p:tag name="PLUS_ID" val="detail_0"/>
</p:tagLst>
</file>

<file path=ppt/tags/tag170.xml><?xml version="1.0" encoding="utf-8"?>
<p:tagLst xmlns:a="http://schemas.openxmlformats.org/drawingml/2006/main" xmlns:r="http://schemas.openxmlformats.org/officeDocument/2006/relationships" xmlns:p="http://schemas.openxmlformats.org/presentationml/2006/main">
  <p:tag name="PLUS_ID" val="chapter"/>
</p:tagLst>
</file>

<file path=ppt/tags/tag171.xml><?xml version="1.0" encoding="utf-8"?>
<p:tagLst xmlns:a="http://schemas.openxmlformats.org/drawingml/2006/main" xmlns:r="http://schemas.openxmlformats.org/officeDocument/2006/relationships" xmlns:p="http://schemas.openxmlformats.org/presentationml/2006/main">
  <p:tag name="PLUS_ID" val="title"/>
</p:tagLst>
</file>

<file path=ppt/tags/tag172.xml><?xml version="1.0" encoding="utf-8"?>
<p:tagLst xmlns:a="http://schemas.openxmlformats.org/drawingml/2006/main" xmlns:r="http://schemas.openxmlformats.org/officeDocument/2006/relationships" xmlns:p="http://schemas.openxmlformats.org/presentationml/2006/main">
  <p:tag name="PLUS_ID" val="logo"/>
</p:tagLst>
</file>

<file path=ppt/tags/tag173.xml><?xml version="1.0" encoding="utf-8"?>
<p:tagLst xmlns:a="http://schemas.openxmlformats.org/drawingml/2006/main" xmlns:r="http://schemas.openxmlformats.org/officeDocument/2006/relationships" xmlns:p="http://schemas.openxmlformats.org/presentationml/2006/main">
  <p:tag name="PLUS_ID" val="tip_wrapper"/>
</p:tagLst>
</file>

<file path=ppt/tags/tag174.xml><?xml version="1.0" encoding="utf-8"?>
<p:tagLst xmlns:a="http://schemas.openxmlformats.org/drawingml/2006/main" xmlns:r="http://schemas.openxmlformats.org/officeDocument/2006/relationships" xmlns:p="http://schemas.openxmlformats.org/presentationml/2006/main">
  <p:tag name="PLUS_ID" val="plus_tip"/>
</p:tagLst>
</file>

<file path=ppt/tags/tag175.xml><?xml version="1.0" encoding="utf-8"?>
<p:tagLst xmlns:a="http://schemas.openxmlformats.org/drawingml/2006/main" xmlns:r="http://schemas.openxmlformats.org/officeDocument/2006/relationships" xmlns:p="http://schemas.openxmlformats.org/presentationml/2006/main">
  <p:tag name="PLUS_ID" val="detail_1"/>
</p:tagLst>
</file>

<file path=ppt/tags/tag176.xml><?xml version="1.0" encoding="utf-8"?>
<p:tagLst xmlns:a="http://schemas.openxmlformats.org/drawingml/2006/main" xmlns:r="http://schemas.openxmlformats.org/officeDocument/2006/relationships" xmlns:p="http://schemas.openxmlformats.org/presentationml/2006/main">
  <p:tag name="PLUS_ID" val="detail_2"/>
</p:tagLst>
</file>

<file path=ppt/tags/tag177.xml><?xml version="1.0" encoding="utf-8"?>
<p:tagLst xmlns:a="http://schemas.openxmlformats.org/drawingml/2006/main" xmlns:r="http://schemas.openxmlformats.org/officeDocument/2006/relationships" xmlns:p="http://schemas.openxmlformats.org/presentationml/2006/main">
  <p:tag name="PLUS_ID" val="header_1"/>
</p:tagLst>
</file>

<file path=ppt/tags/tag178.xml><?xml version="1.0" encoding="utf-8"?>
<p:tagLst xmlns:a="http://schemas.openxmlformats.org/drawingml/2006/main" xmlns:r="http://schemas.openxmlformats.org/officeDocument/2006/relationships" xmlns:p="http://schemas.openxmlformats.org/presentationml/2006/main">
  <p:tag name="PLUS_ID" val="header_2"/>
</p:tagLst>
</file>

<file path=ppt/tags/tag179.xml><?xml version="1.0" encoding="utf-8"?>
<p:tagLst xmlns:a="http://schemas.openxmlformats.org/drawingml/2006/main" xmlns:r="http://schemas.openxmlformats.org/officeDocument/2006/relationships" xmlns:p="http://schemas.openxmlformats.org/presentationml/2006/main">
  <p:tag name="PLUS_ID" val="detail_3"/>
</p:tagLst>
</file>

<file path=ppt/tags/tag18.xml><?xml version="1.0" encoding="utf-8"?>
<p:tagLst xmlns:a="http://schemas.openxmlformats.org/drawingml/2006/main" xmlns:r="http://schemas.openxmlformats.org/officeDocument/2006/relationships" xmlns:p="http://schemas.openxmlformats.org/presentationml/2006/main">
  <p:tag name="PLUS_ID" val="detail_3"/>
</p:tagLst>
</file>

<file path=ppt/tags/tag180.xml><?xml version="1.0" encoding="utf-8"?>
<p:tagLst xmlns:a="http://schemas.openxmlformats.org/drawingml/2006/main" xmlns:r="http://schemas.openxmlformats.org/officeDocument/2006/relationships" xmlns:p="http://schemas.openxmlformats.org/presentationml/2006/main">
  <p:tag name="PLUS_ID" val="detail_4"/>
</p:tagLst>
</file>

<file path=ppt/tags/tag181.xml><?xml version="1.0" encoding="utf-8"?>
<p:tagLst xmlns:a="http://schemas.openxmlformats.org/drawingml/2006/main" xmlns:r="http://schemas.openxmlformats.org/officeDocument/2006/relationships" xmlns:p="http://schemas.openxmlformats.org/presentationml/2006/main">
  <p:tag name="PLUS_ID" val="detail_5"/>
</p:tagLst>
</file>

<file path=ppt/tags/tag182.xml><?xml version="1.0" encoding="utf-8"?>
<p:tagLst xmlns:a="http://schemas.openxmlformats.org/drawingml/2006/main" xmlns:r="http://schemas.openxmlformats.org/officeDocument/2006/relationships" xmlns:p="http://schemas.openxmlformats.org/presentationml/2006/main">
  <p:tag name="PLUS_ID" val="header_5"/>
</p:tagLst>
</file>

<file path=ppt/tags/tag183.xml><?xml version="1.0" encoding="utf-8"?>
<p:tagLst xmlns:a="http://schemas.openxmlformats.org/drawingml/2006/main" xmlns:r="http://schemas.openxmlformats.org/officeDocument/2006/relationships" xmlns:p="http://schemas.openxmlformats.org/presentationml/2006/main">
  <p:tag name="PLUS_ID" val="header_4"/>
</p:tagLst>
</file>

<file path=ppt/tags/tag184.xml><?xml version="1.0" encoding="utf-8"?>
<p:tagLst xmlns:a="http://schemas.openxmlformats.org/drawingml/2006/main" xmlns:r="http://schemas.openxmlformats.org/officeDocument/2006/relationships" xmlns:p="http://schemas.openxmlformats.org/presentationml/2006/main">
  <p:tag name="PLUS_ID" val="header_3"/>
</p:tagLst>
</file>

<file path=ppt/tags/tag185.xml><?xml version="1.0" encoding="utf-8"?>
<p:tagLst xmlns:a="http://schemas.openxmlformats.org/drawingml/2006/main" xmlns:r="http://schemas.openxmlformats.org/officeDocument/2006/relationships" xmlns:p="http://schemas.openxmlformats.org/presentationml/2006/main">
  <p:tag name="PLUS_ID" val="chapter"/>
</p:tagLst>
</file>

<file path=ppt/tags/tag186.xml><?xml version="1.0" encoding="utf-8"?>
<p:tagLst xmlns:a="http://schemas.openxmlformats.org/drawingml/2006/main" xmlns:r="http://schemas.openxmlformats.org/officeDocument/2006/relationships" xmlns:p="http://schemas.openxmlformats.org/presentationml/2006/main">
  <p:tag name="PLUS_ID" val="title"/>
</p:tagLst>
</file>

<file path=ppt/tags/tag187.xml><?xml version="1.0" encoding="utf-8"?>
<p:tagLst xmlns:a="http://schemas.openxmlformats.org/drawingml/2006/main" xmlns:r="http://schemas.openxmlformats.org/officeDocument/2006/relationships" xmlns:p="http://schemas.openxmlformats.org/presentationml/2006/main">
  <p:tag name="PLUS_ID" val="detail_0"/>
</p:tagLst>
</file>

<file path=ppt/tags/tag188.xml><?xml version="1.0" encoding="utf-8"?>
<p:tagLst xmlns:a="http://schemas.openxmlformats.org/drawingml/2006/main" xmlns:r="http://schemas.openxmlformats.org/officeDocument/2006/relationships" xmlns:p="http://schemas.openxmlformats.org/presentationml/2006/main">
  <p:tag name="PLUS_ID" val="detail_1"/>
</p:tagLst>
</file>

<file path=ppt/tags/tag189.xml><?xml version="1.0" encoding="utf-8"?>
<p:tagLst xmlns:a="http://schemas.openxmlformats.org/drawingml/2006/main" xmlns:r="http://schemas.openxmlformats.org/officeDocument/2006/relationships" xmlns:p="http://schemas.openxmlformats.org/presentationml/2006/main">
  <p:tag name="PLUS_ID" val="detail_2"/>
</p:tagLst>
</file>

<file path=ppt/tags/tag19.xml><?xml version="1.0" encoding="utf-8"?>
<p:tagLst xmlns:a="http://schemas.openxmlformats.org/drawingml/2006/main" xmlns:r="http://schemas.openxmlformats.org/officeDocument/2006/relationships" xmlns:p="http://schemas.openxmlformats.org/presentationml/2006/main">
  <p:tag name="PLUS_ID" val="detail_1"/>
</p:tagLst>
</file>

<file path=ppt/tags/tag190.xml><?xml version="1.0" encoding="utf-8"?>
<p:tagLst xmlns:a="http://schemas.openxmlformats.org/drawingml/2006/main" xmlns:r="http://schemas.openxmlformats.org/officeDocument/2006/relationships" xmlns:p="http://schemas.openxmlformats.org/presentationml/2006/main">
  <p:tag name="PLUS_ID" val="header_0"/>
</p:tagLst>
</file>

<file path=ppt/tags/tag191.xml><?xml version="1.0" encoding="utf-8"?>
<p:tagLst xmlns:a="http://schemas.openxmlformats.org/drawingml/2006/main" xmlns:r="http://schemas.openxmlformats.org/officeDocument/2006/relationships" xmlns:p="http://schemas.openxmlformats.org/presentationml/2006/main">
  <p:tag name="PLUS_ID" val="header_1"/>
</p:tagLst>
</file>

<file path=ppt/tags/tag192.xml><?xml version="1.0" encoding="utf-8"?>
<p:tagLst xmlns:a="http://schemas.openxmlformats.org/drawingml/2006/main" xmlns:r="http://schemas.openxmlformats.org/officeDocument/2006/relationships" xmlns:p="http://schemas.openxmlformats.org/presentationml/2006/main">
  <p:tag name="PLUS_ID" val="header_2"/>
</p:tagLst>
</file>

<file path=ppt/tags/tag193.xml><?xml version="1.0" encoding="utf-8"?>
<p:tagLst xmlns:a="http://schemas.openxmlformats.org/drawingml/2006/main" xmlns:r="http://schemas.openxmlformats.org/officeDocument/2006/relationships" xmlns:p="http://schemas.openxmlformats.org/presentationml/2006/main">
  <p:tag name="PLUS_ID" val="icon_0"/>
</p:tagLst>
</file>

<file path=ppt/tags/tag194.xml><?xml version="1.0" encoding="utf-8"?>
<p:tagLst xmlns:a="http://schemas.openxmlformats.org/drawingml/2006/main" xmlns:r="http://schemas.openxmlformats.org/officeDocument/2006/relationships" xmlns:p="http://schemas.openxmlformats.org/presentationml/2006/main">
  <p:tag name="PLUS_ID" val="icon_1"/>
</p:tagLst>
</file>

<file path=ppt/tags/tag195.xml><?xml version="1.0" encoding="utf-8"?>
<p:tagLst xmlns:a="http://schemas.openxmlformats.org/drawingml/2006/main" xmlns:r="http://schemas.openxmlformats.org/officeDocument/2006/relationships" xmlns:p="http://schemas.openxmlformats.org/presentationml/2006/main">
  <p:tag name="PLUS_ID" val="icon_2"/>
</p:tagLst>
</file>

<file path=ppt/tags/tag196.xml><?xml version="1.0" encoding="utf-8"?>
<p:tagLst xmlns:a="http://schemas.openxmlformats.org/drawingml/2006/main" xmlns:r="http://schemas.openxmlformats.org/officeDocument/2006/relationships" xmlns:p="http://schemas.openxmlformats.org/presentationml/2006/main">
  <p:tag name="PLUS_ID" val="logo"/>
</p:tagLst>
</file>

<file path=ppt/tags/tag197.xml><?xml version="1.0" encoding="utf-8"?>
<p:tagLst xmlns:a="http://schemas.openxmlformats.org/drawingml/2006/main" xmlns:r="http://schemas.openxmlformats.org/officeDocument/2006/relationships" xmlns:p="http://schemas.openxmlformats.org/presentationml/2006/main">
  <p:tag name="PLUS_ID" val="tip_wrapper"/>
</p:tagLst>
</file>

<file path=ppt/tags/tag198.xml><?xml version="1.0" encoding="utf-8"?>
<p:tagLst xmlns:a="http://schemas.openxmlformats.org/drawingml/2006/main" xmlns:r="http://schemas.openxmlformats.org/officeDocument/2006/relationships" xmlns:p="http://schemas.openxmlformats.org/presentationml/2006/main">
  <p:tag name="PLUS_ID" val="plus_tip"/>
</p:tagLst>
</file>

<file path=ppt/tags/tag199.xml><?xml version="1.0" encoding="utf-8"?>
<p:tagLst xmlns:a="http://schemas.openxmlformats.org/drawingml/2006/main" xmlns:r="http://schemas.openxmlformats.org/officeDocument/2006/relationships" xmlns:p="http://schemas.openxmlformats.org/presentationml/2006/main">
  <p:tag name="PLUS_THEME" val="background_0"/>
</p:tagLst>
</file>

<file path=ppt/tags/tag2.xml><?xml version="1.0" encoding="utf-8"?>
<p:tagLst xmlns:a="http://schemas.openxmlformats.org/drawingml/2006/main" xmlns:r="http://schemas.openxmlformats.org/officeDocument/2006/relationships" xmlns:p="http://schemas.openxmlformats.org/presentationml/2006/main">
  <p:tag name="PLUS_THEME" val="background_0"/>
</p:tagLst>
</file>

<file path=ppt/tags/tag20.xml><?xml version="1.0" encoding="utf-8"?>
<p:tagLst xmlns:a="http://schemas.openxmlformats.org/drawingml/2006/main" xmlns:r="http://schemas.openxmlformats.org/officeDocument/2006/relationships" xmlns:p="http://schemas.openxmlformats.org/presentationml/2006/main">
  <p:tag name="PLUS_ID" val="detail_4"/>
</p:tagLst>
</file>

<file path=ppt/tags/tag200.xml><?xml version="1.0" encoding="utf-8"?>
<p:tagLst xmlns:a="http://schemas.openxmlformats.org/drawingml/2006/main" xmlns:r="http://schemas.openxmlformats.org/officeDocument/2006/relationships" xmlns:p="http://schemas.openxmlformats.org/presentationml/2006/main">
  <p:tag name="PLUS_ID" val="image"/>
</p:tagLst>
</file>

<file path=ppt/tags/tag201.xml><?xml version="1.0" encoding="utf-8"?>
<p:tagLst xmlns:a="http://schemas.openxmlformats.org/drawingml/2006/main" xmlns:r="http://schemas.openxmlformats.org/officeDocument/2006/relationships" xmlns:p="http://schemas.openxmlformats.org/presentationml/2006/main">
  <p:tag name="PLUS_ID" val="title"/>
  <p:tag name="PLUS_THEME" val="font_0"/>
</p:tagLst>
</file>

<file path=ppt/tags/tag202.xml><?xml version="1.0" encoding="utf-8"?>
<p:tagLst xmlns:a="http://schemas.openxmlformats.org/drawingml/2006/main" xmlns:r="http://schemas.openxmlformats.org/officeDocument/2006/relationships" xmlns:p="http://schemas.openxmlformats.org/presentationml/2006/main">
  <p:tag name="PLUS_ID" val="detail"/>
  <p:tag name="PLUS_THEME" val="font_0"/>
</p:tagLst>
</file>

<file path=ppt/tags/tag203.xml><?xml version="1.0" encoding="utf-8"?>
<p:tagLst xmlns:a="http://schemas.openxmlformats.org/drawingml/2006/main" xmlns:r="http://schemas.openxmlformats.org/officeDocument/2006/relationships" xmlns:p="http://schemas.openxmlformats.org/presentationml/2006/main">
  <p:tag name="PLUS_ID" val="chapter"/>
</p:tagLst>
</file>

<file path=ppt/tags/tag204.xml><?xml version="1.0" encoding="utf-8"?>
<p:tagLst xmlns:a="http://schemas.openxmlformats.org/drawingml/2006/main" xmlns:r="http://schemas.openxmlformats.org/officeDocument/2006/relationships" xmlns:p="http://schemas.openxmlformats.org/presentationml/2006/main">
  <p:tag name="PLUS_ID" val="logo"/>
</p:tagLst>
</file>

<file path=ppt/tags/tag205.xml><?xml version="1.0" encoding="utf-8"?>
<p:tagLst xmlns:a="http://schemas.openxmlformats.org/drawingml/2006/main" xmlns:r="http://schemas.openxmlformats.org/officeDocument/2006/relationships" xmlns:p="http://schemas.openxmlformats.org/presentationml/2006/main">
  <p:tag name="PLUS_ID" val="header_0"/>
</p:tagLst>
</file>

<file path=ppt/tags/tag206.xml><?xml version="1.0" encoding="utf-8"?>
<p:tagLst xmlns:a="http://schemas.openxmlformats.org/drawingml/2006/main" xmlns:r="http://schemas.openxmlformats.org/officeDocument/2006/relationships" xmlns:p="http://schemas.openxmlformats.org/presentationml/2006/main">
  <p:tag name="PLUS_ID" val="header_1"/>
</p:tagLst>
</file>

<file path=ppt/tags/tag207.xml><?xml version="1.0" encoding="utf-8"?>
<p:tagLst xmlns:a="http://schemas.openxmlformats.org/drawingml/2006/main" xmlns:r="http://schemas.openxmlformats.org/officeDocument/2006/relationships" xmlns:p="http://schemas.openxmlformats.org/presentationml/2006/main">
  <p:tag name="PLUS_ID" val="header_2"/>
</p:tagLst>
</file>

<file path=ppt/tags/tag208.xml><?xml version="1.0" encoding="utf-8"?>
<p:tagLst xmlns:a="http://schemas.openxmlformats.org/drawingml/2006/main" xmlns:r="http://schemas.openxmlformats.org/officeDocument/2006/relationships" xmlns:p="http://schemas.openxmlformats.org/presentationml/2006/main">
  <p:tag name="PLUS_ID" val="chapter"/>
</p:tagLst>
</file>

<file path=ppt/tags/tag209.xml><?xml version="1.0" encoding="utf-8"?>
<p:tagLst xmlns:a="http://schemas.openxmlformats.org/drawingml/2006/main" xmlns:r="http://schemas.openxmlformats.org/officeDocument/2006/relationships" xmlns:p="http://schemas.openxmlformats.org/presentationml/2006/main">
  <p:tag name="PLUS_ID" val="title"/>
</p:tagLst>
</file>

<file path=ppt/tags/tag21.xml><?xml version="1.0" encoding="utf-8"?>
<p:tagLst xmlns:a="http://schemas.openxmlformats.org/drawingml/2006/main" xmlns:r="http://schemas.openxmlformats.org/officeDocument/2006/relationships" xmlns:p="http://schemas.openxmlformats.org/presentationml/2006/main">
  <p:tag name="PLUS_ID" val="header_0"/>
</p:tagLst>
</file>

<file path=ppt/tags/tag210.xml><?xml version="1.0" encoding="utf-8"?>
<p:tagLst xmlns:a="http://schemas.openxmlformats.org/drawingml/2006/main" xmlns:r="http://schemas.openxmlformats.org/officeDocument/2006/relationships" xmlns:p="http://schemas.openxmlformats.org/presentationml/2006/main">
  <p:tag name="PLUS_ID" val="detail_0"/>
</p:tagLst>
</file>

<file path=ppt/tags/tag211.xml><?xml version="1.0" encoding="utf-8"?>
<p:tagLst xmlns:a="http://schemas.openxmlformats.org/drawingml/2006/main" xmlns:r="http://schemas.openxmlformats.org/officeDocument/2006/relationships" xmlns:p="http://schemas.openxmlformats.org/presentationml/2006/main">
  <p:tag name="PLUS_ID" val="detail_1"/>
</p:tagLst>
</file>

<file path=ppt/tags/tag212.xml><?xml version="1.0" encoding="utf-8"?>
<p:tagLst xmlns:a="http://schemas.openxmlformats.org/drawingml/2006/main" xmlns:r="http://schemas.openxmlformats.org/officeDocument/2006/relationships" xmlns:p="http://schemas.openxmlformats.org/presentationml/2006/main">
  <p:tag name="PLUS_ID" val="detail_2"/>
</p:tagLst>
</file>

<file path=ppt/tags/tag213.xml><?xml version="1.0" encoding="utf-8"?>
<p:tagLst xmlns:a="http://schemas.openxmlformats.org/drawingml/2006/main" xmlns:r="http://schemas.openxmlformats.org/officeDocument/2006/relationships" xmlns:p="http://schemas.openxmlformats.org/presentationml/2006/main">
  <p:tag name="PLUS_ID" val="icon_0"/>
</p:tagLst>
</file>

<file path=ppt/tags/tag214.xml><?xml version="1.0" encoding="utf-8"?>
<p:tagLst xmlns:a="http://schemas.openxmlformats.org/drawingml/2006/main" xmlns:r="http://schemas.openxmlformats.org/officeDocument/2006/relationships" xmlns:p="http://schemas.openxmlformats.org/presentationml/2006/main">
  <p:tag name="PLUS_ID" val="icon_1"/>
</p:tagLst>
</file>

<file path=ppt/tags/tag215.xml><?xml version="1.0" encoding="utf-8"?>
<p:tagLst xmlns:a="http://schemas.openxmlformats.org/drawingml/2006/main" xmlns:r="http://schemas.openxmlformats.org/officeDocument/2006/relationships" xmlns:p="http://schemas.openxmlformats.org/presentationml/2006/main">
  <p:tag name="PLUS_ID" val="icon_2"/>
</p:tagLst>
</file>

<file path=ppt/tags/tag216.xml><?xml version="1.0" encoding="utf-8"?>
<p:tagLst xmlns:a="http://schemas.openxmlformats.org/drawingml/2006/main" xmlns:r="http://schemas.openxmlformats.org/officeDocument/2006/relationships" xmlns:p="http://schemas.openxmlformats.org/presentationml/2006/main">
  <p:tag name="PLUS_ID" val="logo"/>
</p:tagLst>
</file>

<file path=ppt/tags/tag217.xml><?xml version="1.0" encoding="utf-8"?>
<p:tagLst xmlns:a="http://schemas.openxmlformats.org/drawingml/2006/main" xmlns:r="http://schemas.openxmlformats.org/officeDocument/2006/relationships" xmlns:p="http://schemas.openxmlformats.org/presentationml/2006/main">
  <p:tag name="PLUS_ID" val="tip_wrapper"/>
</p:tagLst>
</file>

<file path=ppt/tags/tag218.xml><?xml version="1.0" encoding="utf-8"?>
<p:tagLst xmlns:a="http://schemas.openxmlformats.org/drawingml/2006/main" xmlns:r="http://schemas.openxmlformats.org/officeDocument/2006/relationships" xmlns:p="http://schemas.openxmlformats.org/presentationml/2006/main">
  <p:tag name="PLUS_ID" val="plus_tip"/>
</p:tagLst>
</file>

<file path=ppt/tags/tag219.xml><?xml version="1.0" encoding="utf-8"?>
<p:tagLst xmlns:a="http://schemas.openxmlformats.org/drawingml/2006/main" xmlns:r="http://schemas.openxmlformats.org/officeDocument/2006/relationships" xmlns:p="http://schemas.openxmlformats.org/presentationml/2006/main">
  <p:tag name="PLUS_ID" val="chapter"/>
</p:tagLst>
</file>

<file path=ppt/tags/tag22.xml><?xml version="1.0" encoding="utf-8"?>
<p:tagLst xmlns:a="http://schemas.openxmlformats.org/drawingml/2006/main" xmlns:r="http://schemas.openxmlformats.org/officeDocument/2006/relationships" xmlns:p="http://schemas.openxmlformats.org/presentationml/2006/main">
  <p:tag name="PLUS_ID" val="header_1"/>
</p:tagLst>
</file>

<file path=ppt/tags/tag220.xml><?xml version="1.0" encoding="utf-8"?>
<p:tagLst xmlns:a="http://schemas.openxmlformats.org/drawingml/2006/main" xmlns:r="http://schemas.openxmlformats.org/officeDocument/2006/relationships" xmlns:p="http://schemas.openxmlformats.org/presentationml/2006/main">
  <p:tag name="PLUS_ID" val="title"/>
</p:tagLst>
</file>

<file path=ppt/tags/tag221.xml><?xml version="1.0" encoding="utf-8"?>
<p:tagLst xmlns:a="http://schemas.openxmlformats.org/drawingml/2006/main" xmlns:r="http://schemas.openxmlformats.org/officeDocument/2006/relationships" xmlns:p="http://schemas.openxmlformats.org/presentationml/2006/main">
  <p:tag name="PLUS_ID" val="logo"/>
</p:tagLst>
</file>

<file path=ppt/tags/tag222.xml><?xml version="1.0" encoding="utf-8"?>
<p:tagLst xmlns:a="http://schemas.openxmlformats.org/drawingml/2006/main" xmlns:r="http://schemas.openxmlformats.org/officeDocument/2006/relationships" xmlns:p="http://schemas.openxmlformats.org/presentationml/2006/main">
  <p:tag name="PLUS_ID" val="tip_wrapper"/>
</p:tagLst>
</file>

<file path=ppt/tags/tag223.xml><?xml version="1.0" encoding="utf-8"?>
<p:tagLst xmlns:a="http://schemas.openxmlformats.org/drawingml/2006/main" xmlns:r="http://schemas.openxmlformats.org/officeDocument/2006/relationships" xmlns:p="http://schemas.openxmlformats.org/presentationml/2006/main">
  <p:tag name="PLUS_ID" val="plus_tip"/>
</p:tagLst>
</file>

<file path=ppt/tags/tag224.xml><?xml version="1.0" encoding="utf-8"?>
<p:tagLst xmlns:a="http://schemas.openxmlformats.org/drawingml/2006/main" xmlns:r="http://schemas.openxmlformats.org/officeDocument/2006/relationships" xmlns:p="http://schemas.openxmlformats.org/presentationml/2006/main">
  <p:tag name="PLUS_ID" val="detail_3"/>
</p:tagLst>
</file>

<file path=ppt/tags/tag225.xml><?xml version="1.0" encoding="utf-8"?>
<p:tagLst xmlns:a="http://schemas.openxmlformats.org/drawingml/2006/main" xmlns:r="http://schemas.openxmlformats.org/officeDocument/2006/relationships" xmlns:p="http://schemas.openxmlformats.org/presentationml/2006/main">
  <p:tag name="PLUS_ID" val="detail_1"/>
</p:tagLst>
</file>

<file path=ppt/tags/tag226.xml><?xml version="1.0" encoding="utf-8"?>
<p:tagLst xmlns:a="http://schemas.openxmlformats.org/drawingml/2006/main" xmlns:r="http://schemas.openxmlformats.org/officeDocument/2006/relationships" xmlns:p="http://schemas.openxmlformats.org/presentationml/2006/main">
  <p:tag name="PLUS_ID" val="detail_4"/>
</p:tagLst>
</file>

<file path=ppt/tags/tag227.xml><?xml version="1.0" encoding="utf-8"?>
<p:tagLst xmlns:a="http://schemas.openxmlformats.org/drawingml/2006/main" xmlns:r="http://schemas.openxmlformats.org/officeDocument/2006/relationships" xmlns:p="http://schemas.openxmlformats.org/presentationml/2006/main">
  <p:tag name="PLUS_ID" val="detail_2"/>
</p:tagLst>
</file>

<file path=ppt/tags/tag228.xml><?xml version="1.0" encoding="utf-8"?>
<p:tagLst xmlns:a="http://schemas.openxmlformats.org/drawingml/2006/main" xmlns:r="http://schemas.openxmlformats.org/officeDocument/2006/relationships" xmlns:p="http://schemas.openxmlformats.org/presentationml/2006/main">
  <p:tag name="PLUS_ID" val="detail_5"/>
</p:tagLst>
</file>

<file path=ppt/tags/tag229.xml><?xml version="1.0" encoding="utf-8"?>
<p:tagLst xmlns:a="http://schemas.openxmlformats.org/drawingml/2006/main" xmlns:r="http://schemas.openxmlformats.org/officeDocument/2006/relationships" xmlns:p="http://schemas.openxmlformats.org/presentationml/2006/main">
  <p:tag name="PLUS_ID" val="header_1"/>
</p:tagLst>
</file>

<file path=ppt/tags/tag23.xml><?xml version="1.0" encoding="utf-8"?>
<p:tagLst xmlns:a="http://schemas.openxmlformats.org/drawingml/2006/main" xmlns:r="http://schemas.openxmlformats.org/officeDocument/2006/relationships" xmlns:p="http://schemas.openxmlformats.org/presentationml/2006/main">
  <p:tag name="PLUS_ID" val="header_4"/>
</p:tagLst>
</file>

<file path=ppt/tags/tag230.xml><?xml version="1.0" encoding="utf-8"?>
<p:tagLst xmlns:a="http://schemas.openxmlformats.org/drawingml/2006/main" xmlns:r="http://schemas.openxmlformats.org/officeDocument/2006/relationships" xmlns:p="http://schemas.openxmlformats.org/presentationml/2006/main">
  <p:tag name="PLUS_ID" val="header_2"/>
</p:tagLst>
</file>

<file path=ppt/tags/tag231.xml><?xml version="1.0" encoding="utf-8"?>
<p:tagLst xmlns:a="http://schemas.openxmlformats.org/drawingml/2006/main" xmlns:r="http://schemas.openxmlformats.org/officeDocument/2006/relationships" xmlns:p="http://schemas.openxmlformats.org/presentationml/2006/main">
  <p:tag name="PLUS_ID" val="header_5"/>
</p:tagLst>
</file>

<file path=ppt/tags/tag232.xml><?xml version="1.0" encoding="utf-8"?>
<p:tagLst xmlns:a="http://schemas.openxmlformats.org/drawingml/2006/main" xmlns:r="http://schemas.openxmlformats.org/officeDocument/2006/relationships" xmlns:p="http://schemas.openxmlformats.org/presentationml/2006/main">
  <p:tag name="PLUS_ID" val="header_4"/>
</p:tagLst>
</file>

<file path=ppt/tags/tag233.xml><?xml version="1.0" encoding="utf-8"?>
<p:tagLst xmlns:a="http://schemas.openxmlformats.org/drawingml/2006/main" xmlns:r="http://schemas.openxmlformats.org/officeDocument/2006/relationships" xmlns:p="http://schemas.openxmlformats.org/presentationml/2006/main">
  <p:tag name="PLUS_ID" val="header_3"/>
</p:tagLst>
</file>

<file path=ppt/tags/tag234.xml><?xml version="1.0" encoding="utf-8"?>
<p:tagLst xmlns:a="http://schemas.openxmlformats.org/drawingml/2006/main" xmlns:r="http://schemas.openxmlformats.org/officeDocument/2006/relationships" xmlns:p="http://schemas.openxmlformats.org/presentationml/2006/main">
  <p:tag name="PLUS_ID" val="detail_0"/>
</p:tagLst>
</file>

<file path=ppt/tags/tag235.xml><?xml version="1.0" encoding="utf-8"?>
<p:tagLst xmlns:a="http://schemas.openxmlformats.org/drawingml/2006/main" xmlns:r="http://schemas.openxmlformats.org/officeDocument/2006/relationships" xmlns:p="http://schemas.openxmlformats.org/presentationml/2006/main">
  <p:tag name="PLUS_ID" val="header_0"/>
</p:tagLst>
</file>

<file path=ppt/tags/tag236.xml><?xml version="1.0" encoding="utf-8"?>
<p:tagLst xmlns:a="http://schemas.openxmlformats.org/drawingml/2006/main" xmlns:r="http://schemas.openxmlformats.org/officeDocument/2006/relationships" xmlns:p="http://schemas.openxmlformats.org/presentationml/2006/main">
  <p:tag name="PLUS_ID" val="icon_0"/>
</p:tagLst>
</file>

<file path=ppt/tags/tag237.xml><?xml version="1.0" encoding="utf-8"?>
<p:tagLst xmlns:a="http://schemas.openxmlformats.org/drawingml/2006/main" xmlns:r="http://schemas.openxmlformats.org/officeDocument/2006/relationships" xmlns:p="http://schemas.openxmlformats.org/presentationml/2006/main">
  <p:tag name="PLUS_ID" val="icon_1"/>
</p:tagLst>
</file>

<file path=ppt/tags/tag238.xml><?xml version="1.0" encoding="utf-8"?>
<p:tagLst xmlns:a="http://schemas.openxmlformats.org/drawingml/2006/main" xmlns:r="http://schemas.openxmlformats.org/officeDocument/2006/relationships" xmlns:p="http://schemas.openxmlformats.org/presentationml/2006/main">
  <p:tag name="PLUS_ID" val="icon_2"/>
</p:tagLst>
</file>

<file path=ppt/tags/tag239.xml><?xml version="1.0" encoding="utf-8"?>
<p:tagLst xmlns:a="http://schemas.openxmlformats.org/drawingml/2006/main" xmlns:r="http://schemas.openxmlformats.org/officeDocument/2006/relationships" xmlns:p="http://schemas.openxmlformats.org/presentationml/2006/main">
  <p:tag name="PLUS_ID" val="icon_3"/>
</p:tagLst>
</file>

<file path=ppt/tags/tag24.xml><?xml version="1.0" encoding="utf-8"?>
<p:tagLst xmlns:a="http://schemas.openxmlformats.org/drawingml/2006/main" xmlns:r="http://schemas.openxmlformats.org/officeDocument/2006/relationships" xmlns:p="http://schemas.openxmlformats.org/presentationml/2006/main">
  <p:tag name="PLUS_ID" val="header_3"/>
</p:tagLst>
</file>

<file path=ppt/tags/tag240.xml><?xml version="1.0" encoding="utf-8"?>
<p:tagLst xmlns:a="http://schemas.openxmlformats.org/drawingml/2006/main" xmlns:r="http://schemas.openxmlformats.org/officeDocument/2006/relationships" xmlns:p="http://schemas.openxmlformats.org/presentationml/2006/main">
  <p:tag name="PLUS_ID" val="icon_4"/>
</p:tagLst>
</file>

<file path=ppt/tags/tag241.xml><?xml version="1.0" encoding="utf-8"?>
<p:tagLst xmlns:a="http://schemas.openxmlformats.org/drawingml/2006/main" xmlns:r="http://schemas.openxmlformats.org/officeDocument/2006/relationships" xmlns:p="http://schemas.openxmlformats.org/presentationml/2006/main">
  <p:tag name="PLUS_ID" val="icon_5"/>
</p:tagLst>
</file>

<file path=ppt/tags/tag242.xml><?xml version="1.0" encoding="utf-8"?>
<p:tagLst xmlns:a="http://schemas.openxmlformats.org/drawingml/2006/main" xmlns:r="http://schemas.openxmlformats.org/officeDocument/2006/relationships" xmlns:p="http://schemas.openxmlformats.org/presentationml/2006/main">
  <p:tag name="PLUS_ID" val="chapter"/>
</p:tagLst>
</file>

<file path=ppt/tags/tag243.xml><?xml version="1.0" encoding="utf-8"?>
<p:tagLst xmlns:a="http://schemas.openxmlformats.org/drawingml/2006/main" xmlns:r="http://schemas.openxmlformats.org/officeDocument/2006/relationships" xmlns:p="http://schemas.openxmlformats.org/presentationml/2006/main">
  <p:tag name="PLUS_ID" val="title"/>
</p:tagLst>
</file>

<file path=ppt/tags/tag244.xml><?xml version="1.0" encoding="utf-8"?>
<p:tagLst xmlns:a="http://schemas.openxmlformats.org/drawingml/2006/main" xmlns:r="http://schemas.openxmlformats.org/officeDocument/2006/relationships" xmlns:p="http://schemas.openxmlformats.org/presentationml/2006/main">
  <p:tag name="PLUS_ID" val="logo"/>
</p:tagLst>
</file>

<file path=ppt/tags/tag245.xml><?xml version="1.0" encoding="utf-8"?>
<p:tagLst xmlns:a="http://schemas.openxmlformats.org/drawingml/2006/main" xmlns:r="http://schemas.openxmlformats.org/officeDocument/2006/relationships" xmlns:p="http://schemas.openxmlformats.org/presentationml/2006/main">
  <p:tag name="PLUS_ID" val="tip_wrapper"/>
</p:tagLst>
</file>

<file path=ppt/tags/tag246.xml><?xml version="1.0" encoding="utf-8"?>
<p:tagLst xmlns:a="http://schemas.openxmlformats.org/drawingml/2006/main" xmlns:r="http://schemas.openxmlformats.org/officeDocument/2006/relationships" xmlns:p="http://schemas.openxmlformats.org/presentationml/2006/main">
  <p:tag name="PLUS_ID" val="plus_tip"/>
</p:tagLst>
</file>

<file path=ppt/tags/tag247.xml><?xml version="1.0" encoding="utf-8"?>
<p:tagLst xmlns:a="http://schemas.openxmlformats.org/drawingml/2006/main" xmlns:r="http://schemas.openxmlformats.org/officeDocument/2006/relationships" xmlns:p="http://schemas.openxmlformats.org/presentationml/2006/main">
  <p:tag name="PLUS_ID" val="detail_0"/>
</p:tagLst>
</file>

<file path=ppt/tags/tag248.xml><?xml version="1.0" encoding="utf-8"?>
<p:tagLst xmlns:a="http://schemas.openxmlformats.org/drawingml/2006/main" xmlns:r="http://schemas.openxmlformats.org/officeDocument/2006/relationships" xmlns:p="http://schemas.openxmlformats.org/presentationml/2006/main">
  <p:tag name="PLUS_ID" val="detail_1"/>
</p:tagLst>
</file>

<file path=ppt/tags/tag249.xml><?xml version="1.0" encoding="utf-8"?>
<p:tagLst xmlns:a="http://schemas.openxmlformats.org/drawingml/2006/main" xmlns:r="http://schemas.openxmlformats.org/officeDocument/2006/relationships" xmlns:p="http://schemas.openxmlformats.org/presentationml/2006/main">
  <p:tag name="PLUS_ID" val="header_0"/>
</p:tagLst>
</file>

<file path=ppt/tags/tag25.xml><?xml version="1.0" encoding="utf-8"?>
<p:tagLst xmlns:a="http://schemas.openxmlformats.org/drawingml/2006/main" xmlns:r="http://schemas.openxmlformats.org/officeDocument/2006/relationships" xmlns:p="http://schemas.openxmlformats.org/presentationml/2006/main">
  <p:tag name="PLUS_ID" val="header_2"/>
</p:tagLst>
</file>

<file path=ppt/tags/tag250.xml><?xml version="1.0" encoding="utf-8"?>
<p:tagLst xmlns:a="http://schemas.openxmlformats.org/drawingml/2006/main" xmlns:r="http://schemas.openxmlformats.org/officeDocument/2006/relationships" xmlns:p="http://schemas.openxmlformats.org/presentationml/2006/main">
  <p:tag name="PLUS_ID" val="header_1"/>
</p:tagLst>
</file>

<file path=ppt/tags/tag251.xml><?xml version="1.0" encoding="utf-8"?>
<p:tagLst xmlns:a="http://schemas.openxmlformats.org/drawingml/2006/main" xmlns:r="http://schemas.openxmlformats.org/officeDocument/2006/relationships" xmlns:p="http://schemas.openxmlformats.org/presentationml/2006/main">
  <p:tag name="PLUS_ID" val="detail_2"/>
</p:tagLst>
</file>

<file path=ppt/tags/tag252.xml><?xml version="1.0" encoding="utf-8"?>
<p:tagLst xmlns:a="http://schemas.openxmlformats.org/drawingml/2006/main" xmlns:r="http://schemas.openxmlformats.org/officeDocument/2006/relationships" xmlns:p="http://schemas.openxmlformats.org/presentationml/2006/main">
  <p:tag name="PLUS_ID" val="detail_3"/>
</p:tagLst>
</file>

<file path=ppt/tags/tag253.xml><?xml version="1.0" encoding="utf-8"?>
<p:tagLst xmlns:a="http://schemas.openxmlformats.org/drawingml/2006/main" xmlns:r="http://schemas.openxmlformats.org/officeDocument/2006/relationships" xmlns:p="http://schemas.openxmlformats.org/presentationml/2006/main">
  <p:tag name="PLUS_ID" val="header_2"/>
</p:tagLst>
</file>

<file path=ppt/tags/tag254.xml><?xml version="1.0" encoding="utf-8"?>
<p:tagLst xmlns:a="http://schemas.openxmlformats.org/drawingml/2006/main" xmlns:r="http://schemas.openxmlformats.org/officeDocument/2006/relationships" xmlns:p="http://schemas.openxmlformats.org/presentationml/2006/main">
  <p:tag name="PLUS_ID" val="header_3"/>
</p:tagLst>
</file>

<file path=ppt/tags/tag255.xml><?xml version="1.0" encoding="utf-8"?>
<p:tagLst xmlns:a="http://schemas.openxmlformats.org/drawingml/2006/main" xmlns:r="http://schemas.openxmlformats.org/officeDocument/2006/relationships" xmlns:p="http://schemas.openxmlformats.org/presentationml/2006/main">
  <p:tag name="PLUS_ID" val="detail_4"/>
</p:tagLst>
</file>

<file path=ppt/tags/tag256.xml><?xml version="1.0" encoding="utf-8"?>
<p:tagLst xmlns:a="http://schemas.openxmlformats.org/drawingml/2006/main" xmlns:r="http://schemas.openxmlformats.org/officeDocument/2006/relationships" xmlns:p="http://schemas.openxmlformats.org/presentationml/2006/main">
  <p:tag name="PLUS_ID" val="header_4"/>
</p:tagLst>
</file>

<file path=ppt/tags/tag257.xml><?xml version="1.0" encoding="utf-8"?>
<p:tagLst xmlns:a="http://schemas.openxmlformats.org/drawingml/2006/main" xmlns:r="http://schemas.openxmlformats.org/officeDocument/2006/relationships" xmlns:p="http://schemas.openxmlformats.org/presentationml/2006/main">
  <p:tag name="PLUS_ID" val="title"/>
</p:tagLst>
</file>

<file path=ppt/tags/tag258.xml><?xml version="1.0" encoding="utf-8"?>
<p:tagLst xmlns:a="http://schemas.openxmlformats.org/drawingml/2006/main" xmlns:r="http://schemas.openxmlformats.org/officeDocument/2006/relationships" xmlns:p="http://schemas.openxmlformats.org/presentationml/2006/main">
  <p:tag name="PLUS_ID" val="logo"/>
</p:tagLst>
</file>

<file path=ppt/tags/tag259.xml><?xml version="1.0" encoding="utf-8"?>
<p:tagLst xmlns:a="http://schemas.openxmlformats.org/drawingml/2006/main" xmlns:r="http://schemas.openxmlformats.org/officeDocument/2006/relationships" xmlns:p="http://schemas.openxmlformats.org/presentationml/2006/main">
  <p:tag name="PLUS_ID" val="tip_wrapper"/>
</p:tagLst>
</file>

<file path=ppt/tags/tag26.xml><?xml version="1.0" encoding="utf-8"?>
<p:tagLst xmlns:a="http://schemas.openxmlformats.org/drawingml/2006/main" xmlns:r="http://schemas.openxmlformats.org/officeDocument/2006/relationships" xmlns:p="http://schemas.openxmlformats.org/presentationml/2006/main">
  <p:tag name="PLUS_ID" val="icon_0"/>
</p:tagLst>
</file>

<file path=ppt/tags/tag260.xml><?xml version="1.0" encoding="utf-8"?>
<p:tagLst xmlns:a="http://schemas.openxmlformats.org/drawingml/2006/main" xmlns:r="http://schemas.openxmlformats.org/officeDocument/2006/relationships" xmlns:p="http://schemas.openxmlformats.org/presentationml/2006/main">
  <p:tag name="PLUS_ID" val="plus_tip"/>
</p:tagLst>
</file>

<file path=ppt/tags/tag261.xml><?xml version="1.0" encoding="utf-8"?>
<p:tagLst xmlns:a="http://schemas.openxmlformats.org/drawingml/2006/main" xmlns:r="http://schemas.openxmlformats.org/officeDocument/2006/relationships" xmlns:p="http://schemas.openxmlformats.org/presentationml/2006/main">
  <p:tag name="PLUS_ID" val="chapter"/>
</p:tagLst>
</file>

<file path=ppt/tags/tag262.xml><?xml version="1.0" encoding="utf-8"?>
<p:tagLst xmlns:a="http://schemas.openxmlformats.org/drawingml/2006/main" xmlns:r="http://schemas.openxmlformats.org/officeDocument/2006/relationships" xmlns:p="http://schemas.openxmlformats.org/presentationml/2006/main">
  <p:tag name="PLUS_ID" val="detail_0"/>
</p:tagLst>
</file>

<file path=ppt/tags/tag263.xml><?xml version="1.0" encoding="utf-8"?>
<p:tagLst xmlns:a="http://schemas.openxmlformats.org/drawingml/2006/main" xmlns:r="http://schemas.openxmlformats.org/officeDocument/2006/relationships" xmlns:p="http://schemas.openxmlformats.org/presentationml/2006/main">
  <p:tag name="PLUS_ID" val="header_0"/>
</p:tagLst>
</file>

<file path=ppt/tags/tag264.xml><?xml version="1.0" encoding="utf-8"?>
<p:tagLst xmlns:a="http://schemas.openxmlformats.org/drawingml/2006/main" xmlns:r="http://schemas.openxmlformats.org/officeDocument/2006/relationships" xmlns:p="http://schemas.openxmlformats.org/presentationml/2006/main">
  <p:tag name="PLUS_ID" val="deliverable_0"/>
</p:tagLst>
</file>

<file path=ppt/tags/tag265.xml><?xml version="1.0" encoding="utf-8"?>
<p:tagLst xmlns:a="http://schemas.openxmlformats.org/drawingml/2006/main" xmlns:r="http://schemas.openxmlformats.org/officeDocument/2006/relationships" xmlns:p="http://schemas.openxmlformats.org/presentationml/2006/main">
  <p:tag name="PLUS_ID" val="detail_1"/>
</p:tagLst>
</file>

<file path=ppt/tags/tag266.xml><?xml version="1.0" encoding="utf-8"?>
<p:tagLst xmlns:a="http://schemas.openxmlformats.org/drawingml/2006/main" xmlns:r="http://schemas.openxmlformats.org/officeDocument/2006/relationships" xmlns:p="http://schemas.openxmlformats.org/presentationml/2006/main">
  <p:tag name="PLUS_ID" val="header_1"/>
</p:tagLst>
</file>

<file path=ppt/tags/tag267.xml><?xml version="1.0" encoding="utf-8"?>
<p:tagLst xmlns:a="http://schemas.openxmlformats.org/drawingml/2006/main" xmlns:r="http://schemas.openxmlformats.org/officeDocument/2006/relationships" xmlns:p="http://schemas.openxmlformats.org/presentationml/2006/main">
  <p:tag name="PLUS_ID" val="detail_2"/>
</p:tagLst>
</file>

<file path=ppt/tags/tag268.xml><?xml version="1.0" encoding="utf-8"?>
<p:tagLst xmlns:a="http://schemas.openxmlformats.org/drawingml/2006/main" xmlns:r="http://schemas.openxmlformats.org/officeDocument/2006/relationships" xmlns:p="http://schemas.openxmlformats.org/presentationml/2006/main">
  <p:tag name="PLUS_ID" val="detail_3"/>
</p:tagLst>
</file>

<file path=ppt/tags/tag269.xml><?xml version="1.0" encoding="utf-8"?>
<p:tagLst xmlns:a="http://schemas.openxmlformats.org/drawingml/2006/main" xmlns:r="http://schemas.openxmlformats.org/officeDocument/2006/relationships" xmlns:p="http://schemas.openxmlformats.org/presentationml/2006/main">
  <p:tag name="PLUS_ID" val="header_2"/>
</p:tagLst>
</file>

<file path=ppt/tags/tag27.xml><?xml version="1.0" encoding="utf-8"?>
<p:tagLst xmlns:a="http://schemas.openxmlformats.org/drawingml/2006/main" xmlns:r="http://schemas.openxmlformats.org/officeDocument/2006/relationships" xmlns:p="http://schemas.openxmlformats.org/presentationml/2006/main">
  <p:tag name="PLUS_ID" val="icon_1"/>
</p:tagLst>
</file>

<file path=ppt/tags/tag270.xml><?xml version="1.0" encoding="utf-8"?>
<p:tagLst xmlns:a="http://schemas.openxmlformats.org/drawingml/2006/main" xmlns:r="http://schemas.openxmlformats.org/officeDocument/2006/relationships" xmlns:p="http://schemas.openxmlformats.org/presentationml/2006/main">
  <p:tag name="PLUS_ID" val="header_3"/>
</p:tagLst>
</file>

<file path=ppt/tags/tag271.xml><?xml version="1.0" encoding="utf-8"?>
<p:tagLst xmlns:a="http://schemas.openxmlformats.org/drawingml/2006/main" xmlns:r="http://schemas.openxmlformats.org/officeDocument/2006/relationships" xmlns:p="http://schemas.openxmlformats.org/presentationml/2006/main">
  <p:tag name="PLUS_ID" val="deliverable_1"/>
</p:tagLst>
</file>

<file path=ppt/tags/tag272.xml><?xml version="1.0" encoding="utf-8"?>
<p:tagLst xmlns:a="http://schemas.openxmlformats.org/drawingml/2006/main" xmlns:r="http://schemas.openxmlformats.org/officeDocument/2006/relationships" xmlns:p="http://schemas.openxmlformats.org/presentationml/2006/main">
  <p:tag name="PLUS_ID" val="deliverable_2"/>
</p:tagLst>
</file>

<file path=ppt/tags/tag273.xml><?xml version="1.0" encoding="utf-8"?>
<p:tagLst xmlns:a="http://schemas.openxmlformats.org/drawingml/2006/main" xmlns:r="http://schemas.openxmlformats.org/officeDocument/2006/relationships" xmlns:p="http://schemas.openxmlformats.org/presentationml/2006/main">
  <p:tag name="PLUS_ID" val="deliverable_3"/>
</p:tagLst>
</file>

<file path=ppt/tags/tag274.xml><?xml version="1.0" encoding="utf-8"?>
<p:tagLst xmlns:a="http://schemas.openxmlformats.org/drawingml/2006/main" xmlns:r="http://schemas.openxmlformats.org/officeDocument/2006/relationships" xmlns:p="http://schemas.openxmlformats.org/presentationml/2006/main">
  <p:tag name="PLUS_ID" val="detail_4"/>
</p:tagLst>
</file>

<file path=ppt/tags/tag275.xml><?xml version="1.0" encoding="utf-8"?>
<p:tagLst xmlns:a="http://schemas.openxmlformats.org/drawingml/2006/main" xmlns:r="http://schemas.openxmlformats.org/officeDocument/2006/relationships" xmlns:p="http://schemas.openxmlformats.org/presentationml/2006/main">
  <p:tag name="PLUS_ID" val="header_4"/>
</p:tagLst>
</file>

<file path=ppt/tags/tag276.xml><?xml version="1.0" encoding="utf-8"?>
<p:tagLst xmlns:a="http://schemas.openxmlformats.org/drawingml/2006/main" xmlns:r="http://schemas.openxmlformats.org/officeDocument/2006/relationships" xmlns:p="http://schemas.openxmlformats.org/presentationml/2006/main">
  <p:tag name="PLUS_ID" val="deliverable_4"/>
</p:tagLst>
</file>

<file path=ppt/tags/tag277.xml><?xml version="1.0" encoding="utf-8"?>
<p:tagLst xmlns:a="http://schemas.openxmlformats.org/drawingml/2006/main" xmlns:r="http://schemas.openxmlformats.org/officeDocument/2006/relationships" xmlns:p="http://schemas.openxmlformats.org/presentationml/2006/main">
  <p:tag name="PLUS_ID" val="detail_5"/>
</p:tagLst>
</file>

<file path=ppt/tags/tag278.xml><?xml version="1.0" encoding="utf-8"?>
<p:tagLst xmlns:a="http://schemas.openxmlformats.org/drawingml/2006/main" xmlns:r="http://schemas.openxmlformats.org/officeDocument/2006/relationships" xmlns:p="http://schemas.openxmlformats.org/presentationml/2006/main">
  <p:tag name="PLUS_ID" val="header_5"/>
</p:tagLst>
</file>

<file path=ppt/tags/tag279.xml><?xml version="1.0" encoding="utf-8"?>
<p:tagLst xmlns:a="http://schemas.openxmlformats.org/drawingml/2006/main" xmlns:r="http://schemas.openxmlformats.org/officeDocument/2006/relationships" xmlns:p="http://schemas.openxmlformats.org/presentationml/2006/main">
  <p:tag name="PLUS_ID" val="deliverable_5"/>
</p:tagLst>
</file>

<file path=ppt/tags/tag28.xml><?xml version="1.0" encoding="utf-8"?>
<p:tagLst xmlns:a="http://schemas.openxmlformats.org/drawingml/2006/main" xmlns:r="http://schemas.openxmlformats.org/officeDocument/2006/relationships" xmlns:p="http://schemas.openxmlformats.org/presentationml/2006/main">
  <p:tag name="PLUS_ID" val="icon_2"/>
</p:tagLst>
</file>

<file path=ppt/tags/tag280.xml><?xml version="1.0" encoding="utf-8"?>
<p:tagLst xmlns:a="http://schemas.openxmlformats.org/drawingml/2006/main" xmlns:r="http://schemas.openxmlformats.org/officeDocument/2006/relationships" xmlns:p="http://schemas.openxmlformats.org/presentationml/2006/main">
  <p:tag name="PLUS_THEME" val="background_0"/>
</p:tagLst>
</file>

<file path=ppt/tags/tag281.xml><?xml version="1.0" encoding="utf-8"?>
<p:tagLst xmlns:a="http://schemas.openxmlformats.org/drawingml/2006/main" xmlns:r="http://schemas.openxmlformats.org/officeDocument/2006/relationships" xmlns:p="http://schemas.openxmlformats.org/presentationml/2006/main">
  <p:tag name="PLUS_ID" val="image"/>
</p:tagLst>
</file>

<file path=ppt/tags/tag282.xml><?xml version="1.0" encoding="utf-8"?>
<p:tagLst xmlns:a="http://schemas.openxmlformats.org/drawingml/2006/main" xmlns:r="http://schemas.openxmlformats.org/officeDocument/2006/relationships" xmlns:p="http://schemas.openxmlformats.org/presentationml/2006/main">
  <p:tag name="PLUS_ID" val="title"/>
  <p:tag name="PLUS_THEME" val="font_0"/>
</p:tagLst>
</file>

<file path=ppt/tags/tag283.xml><?xml version="1.0" encoding="utf-8"?>
<p:tagLst xmlns:a="http://schemas.openxmlformats.org/drawingml/2006/main" xmlns:r="http://schemas.openxmlformats.org/officeDocument/2006/relationships" xmlns:p="http://schemas.openxmlformats.org/presentationml/2006/main">
  <p:tag name="PLUS_ID" val="detail"/>
  <p:tag name="PLUS_THEME" val="font_0"/>
</p:tagLst>
</file>

<file path=ppt/tags/tag284.xml><?xml version="1.0" encoding="utf-8"?>
<p:tagLst xmlns:a="http://schemas.openxmlformats.org/drawingml/2006/main" xmlns:r="http://schemas.openxmlformats.org/officeDocument/2006/relationships" xmlns:p="http://schemas.openxmlformats.org/presentationml/2006/main">
  <p:tag name="PLUS_ID" val="chapter"/>
</p:tagLst>
</file>

<file path=ppt/tags/tag285.xml><?xml version="1.0" encoding="utf-8"?>
<p:tagLst xmlns:a="http://schemas.openxmlformats.org/drawingml/2006/main" xmlns:r="http://schemas.openxmlformats.org/officeDocument/2006/relationships" xmlns:p="http://schemas.openxmlformats.org/presentationml/2006/main">
  <p:tag name="PLUS_ID" val="logo"/>
</p:tagLst>
</file>

<file path=ppt/tags/tag286.xml><?xml version="1.0" encoding="utf-8"?>
<p:tagLst xmlns:a="http://schemas.openxmlformats.org/drawingml/2006/main" xmlns:r="http://schemas.openxmlformats.org/officeDocument/2006/relationships" xmlns:p="http://schemas.openxmlformats.org/presentationml/2006/main">
  <p:tag name="PLUS_ID" val="chapter"/>
</p:tagLst>
</file>

<file path=ppt/tags/tag287.xml><?xml version="1.0" encoding="utf-8"?>
<p:tagLst xmlns:a="http://schemas.openxmlformats.org/drawingml/2006/main" xmlns:r="http://schemas.openxmlformats.org/officeDocument/2006/relationships" xmlns:p="http://schemas.openxmlformats.org/presentationml/2006/main">
  <p:tag name="PLUS_ID" val="title"/>
</p:tagLst>
</file>

<file path=ppt/tags/tag288.xml><?xml version="1.0" encoding="utf-8"?>
<p:tagLst xmlns:a="http://schemas.openxmlformats.org/drawingml/2006/main" xmlns:r="http://schemas.openxmlformats.org/officeDocument/2006/relationships" xmlns:p="http://schemas.openxmlformats.org/presentationml/2006/main">
  <p:tag name="PLUS_ID" val="logo"/>
</p:tagLst>
</file>

<file path=ppt/tags/tag289.xml><?xml version="1.0" encoding="utf-8"?>
<p:tagLst xmlns:a="http://schemas.openxmlformats.org/drawingml/2006/main" xmlns:r="http://schemas.openxmlformats.org/officeDocument/2006/relationships" xmlns:p="http://schemas.openxmlformats.org/presentationml/2006/main">
  <p:tag name="PLUS_ID" val="detail_0"/>
</p:tagLst>
</file>

<file path=ppt/tags/tag29.xml><?xml version="1.0" encoding="utf-8"?>
<p:tagLst xmlns:a="http://schemas.openxmlformats.org/drawingml/2006/main" xmlns:r="http://schemas.openxmlformats.org/officeDocument/2006/relationships" xmlns:p="http://schemas.openxmlformats.org/presentationml/2006/main">
  <p:tag name="PLUS_ID" val="chapter"/>
</p:tagLst>
</file>

<file path=ppt/tags/tag290.xml><?xml version="1.0" encoding="utf-8"?>
<p:tagLst xmlns:a="http://schemas.openxmlformats.org/drawingml/2006/main" xmlns:r="http://schemas.openxmlformats.org/officeDocument/2006/relationships" xmlns:p="http://schemas.openxmlformats.org/presentationml/2006/main">
  <p:tag name="PLUS_ID" val="detail_1"/>
</p:tagLst>
</file>

<file path=ppt/tags/tag291.xml><?xml version="1.0" encoding="utf-8"?>
<p:tagLst xmlns:a="http://schemas.openxmlformats.org/drawingml/2006/main" xmlns:r="http://schemas.openxmlformats.org/officeDocument/2006/relationships" xmlns:p="http://schemas.openxmlformats.org/presentationml/2006/main">
  <p:tag name="PLUS_ID" val="header_0"/>
</p:tagLst>
</file>

<file path=ppt/tags/tag292.xml><?xml version="1.0" encoding="utf-8"?>
<p:tagLst xmlns:a="http://schemas.openxmlformats.org/drawingml/2006/main" xmlns:r="http://schemas.openxmlformats.org/officeDocument/2006/relationships" xmlns:p="http://schemas.openxmlformats.org/presentationml/2006/main">
  <p:tag name="PLUS_ID" val="header_1"/>
</p:tagLst>
</file>

<file path=ppt/tags/tag293.xml><?xml version="1.0" encoding="utf-8"?>
<p:tagLst xmlns:a="http://schemas.openxmlformats.org/drawingml/2006/main" xmlns:r="http://schemas.openxmlformats.org/officeDocument/2006/relationships" xmlns:p="http://schemas.openxmlformats.org/presentationml/2006/main">
  <p:tag name="PLUS_ID" val="detail_2"/>
</p:tagLst>
</file>

<file path=ppt/tags/tag294.xml><?xml version="1.0" encoding="utf-8"?>
<p:tagLst xmlns:a="http://schemas.openxmlformats.org/drawingml/2006/main" xmlns:r="http://schemas.openxmlformats.org/officeDocument/2006/relationships" xmlns:p="http://schemas.openxmlformats.org/presentationml/2006/main">
  <p:tag name="PLUS_ID" val="detail_3"/>
</p:tagLst>
</file>

<file path=ppt/tags/tag295.xml><?xml version="1.0" encoding="utf-8"?>
<p:tagLst xmlns:a="http://schemas.openxmlformats.org/drawingml/2006/main" xmlns:r="http://schemas.openxmlformats.org/officeDocument/2006/relationships" xmlns:p="http://schemas.openxmlformats.org/presentationml/2006/main">
  <p:tag name="PLUS_ID" val="header_2"/>
</p:tagLst>
</file>

<file path=ppt/tags/tag296.xml><?xml version="1.0" encoding="utf-8"?>
<p:tagLst xmlns:a="http://schemas.openxmlformats.org/drawingml/2006/main" xmlns:r="http://schemas.openxmlformats.org/officeDocument/2006/relationships" xmlns:p="http://schemas.openxmlformats.org/presentationml/2006/main">
  <p:tag name="PLUS_ID" val="header_3"/>
</p:tagLst>
</file>

<file path=ppt/tags/tag297.xml><?xml version="1.0" encoding="utf-8"?>
<p:tagLst xmlns:a="http://schemas.openxmlformats.org/drawingml/2006/main" xmlns:r="http://schemas.openxmlformats.org/officeDocument/2006/relationships" xmlns:p="http://schemas.openxmlformats.org/presentationml/2006/main">
  <p:tag name="PLUS_ID" val="chapter"/>
</p:tagLst>
</file>

<file path=ppt/tags/tag298.xml><?xml version="1.0" encoding="utf-8"?>
<p:tagLst xmlns:a="http://schemas.openxmlformats.org/drawingml/2006/main" xmlns:r="http://schemas.openxmlformats.org/officeDocument/2006/relationships" xmlns:p="http://schemas.openxmlformats.org/presentationml/2006/main">
  <p:tag name="PLUS_ID" val="title"/>
</p:tagLst>
</file>

<file path=ppt/tags/tag299.xml><?xml version="1.0" encoding="utf-8"?>
<p:tagLst xmlns:a="http://schemas.openxmlformats.org/drawingml/2006/main" xmlns:r="http://schemas.openxmlformats.org/officeDocument/2006/relationships" xmlns:p="http://schemas.openxmlformats.org/presentationml/2006/main">
  <p:tag name="PLUS_ID" val="detail_0"/>
</p:tagLst>
</file>

<file path=ppt/tags/tag3.xml><?xml version="1.0" encoding="utf-8"?>
<p:tagLst xmlns:a="http://schemas.openxmlformats.org/drawingml/2006/main" xmlns:r="http://schemas.openxmlformats.org/officeDocument/2006/relationships" xmlns:p="http://schemas.openxmlformats.org/presentationml/2006/main">
  <p:tag name="PLUS_ID" val="presentation_title"/>
  <p:tag name="PLUS_THEME" val="font_0"/>
</p:tagLst>
</file>

<file path=ppt/tags/tag30.xml><?xml version="1.0" encoding="utf-8"?>
<p:tagLst xmlns:a="http://schemas.openxmlformats.org/drawingml/2006/main" xmlns:r="http://schemas.openxmlformats.org/officeDocument/2006/relationships" xmlns:p="http://schemas.openxmlformats.org/presentationml/2006/main">
  <p:tag name="PLUS_ID" val="title"/>
</p:tagLst>
</file>

<file path=ppt/tags/tag300.xml><?xml version="1.0" encoding="utf-8"?>
<p:tagLst xmlns:a="http://schemas.openxmlformats.org/drawingml/2006/main" xmlns:r="http://schemas.openxmlformats.org/officeDocument/2006/relationships" xmlns:p="http://schemas.openxmlformats.org/presentationml/2006/main">
  <p:tag name="PLUS_ID" val="detail_1"/>
</p:tagLst>
</file>

<file path=ppt/tags/tag301.xml><?xml version="1.0" encoding="utf-8"?>
<p:tagLst xmlns:a="http://schemas.openxmlformats.org/drawingml/2006/main" xmlns:r="http://schemas.openxmlformats.org/officeDocument/2006/relationships" xmlns:p="http://schemas.openxmlformats.org/presentationml/2006/main">
  <p:tag name="PLUS_ID" val="detail_2"/>
</p:tagLst>
</file>

<file path=ppt/tags/tag302.xml><?xml version="1.0" encoding="utf-8"?>
<p:tagLst xmlns:a="http://schemas.openxmlformats.org/drawingml/2006/main" xmlns:r="http://schemas.openxmlformats.org/officeDocument/2006/relationships" xmlns:p="http://schemas.openxmlformats.org/presentationml/2006/main">
  <p:tag name="PLUS_ID" val="header_0"/>
</p:tagLst>
</file>

<file path=ppt/tags/tag303.xml><?xml version="1.0" encoding="utf-8"?>
<p:tagLst xmlns:a="http://schemas.openxmlformats.org/drawingml/2006/main" xmlns:r="http://schemas.openxmlformats.org/officeDocument/2006/relationships" xmlns:p="http://schemas.openxmlformats.org/presentationml/2006/main">
  <p:tag name="PLUS_ID" val="header_1"/>
</p:tagLst>
</file>

<file path=ppt/tags/tag304.xml><?xml version="1.0" encoding="utf-8"?>
<p:tagLst xmlns:a="http://schemas.openxmlformats.org/drawingml/2006/main" xmlns:r="http://schemas.openxmlformats.org/officeDocument/2006/relationships" xmlns:p="http://schemas.openxmlformats.org/presentationml/2006/main">
  <p:tag name="PLUS_ID" val="header_2"/>
</p:tagLst>
</file>

<file path=ppt/tags/tag305.xml><?xml version="1.0" encoding="utf-8"?>
<p:tagLst xmlns:a="http://schemas.openxmlformats.org/drawingml/2006/main" xmlns:r="http://schemas.openxmlformats.org/officeDocument/2006/relationships" xmlns:p="http://schemas.openxmlformats.org/presentationml/2006/main">
  <p:tag name="PLUS_ID" val="logo"/>
</p:tagLst>
</file>

<file path=ppt/tags/tag306.xml><?xml version="1.0" encoding="utf-8"?>
<p:tagLst xmlns:a="http://schemas.openxmlformats.org/drawingml/2006/main" xmlns:r="http://schemas.openxmlformats.org/officeDocument/2006/relationships" xmlns:p="http://schemas.openxmlformats.org/presentationml/2006/main">
  <p:tag name="PLUS_ID" val="tip_wrapper"/>
</p:tagLst>
</file>

<file path=ppt/tags/tag307.xml><?xml version="1.0" encoding="utf-8"?>
<p:tagLst xmlns:a="http://schemas.openxmlformats.org/drawingml/2006/main" xmlns:r="http://schemas.openxmlformats.org/officeDocument/2006/relationships" xmlns:p="http://schemas.openxmlformats.org/presentationml/2006/main">
  <p:tag name="PLUS_ID" val="plus_tip"/>
</p:tagLst>
</file>

<file path=ppt/tags/tag308.xml><?xml version="1.0" encoding="utf-8"?>
<p:tagLst xmlns:a="http://schemas.openxmlformats.org/drawingml/2006/main" xmlns:r="http://schemas.openxmlformats.org/officeDocument/2006/relationships" xmlns:p="http://schemas.openxmlformats.org/presentationml/2006/main">
  <p:tag name="PLUS_ID" val="title"/>
</p:tagLst>
</file>

<file path=ppt/tags/tag309.xml><?xml version="1.0" encoding="utf-8"?>
<p:tagLst xmlns:a="http://schemas.openxmlformats.org/drawingml/2006/main" xmlns:r="http://schemas.openxmlformats.org/officeDocument/2006/relationships" xmlns:p="http://schemas.openxmlformats.org/presentationml/2006/main">
  <p:tag name="PLUS_ID" val="header_0"/>
</p:tagLst>
</file>

<file path=ppt/tags/tag31.xml><?xml version="1.0" encoding="utf-8"?>
<p:tagLst xmlns:a="http://schemas.openxmlformats.org/drawingml/2006/main" xmlns:r="http://schemas.openxmlformats.org/officeDocument/2006/relationships" xmlns:p="http://schemas.openxmlformats.org/presentationml/2006/main">
  <p:tag name="PLUS_ID" val="logo"/>
</p:tagLst>
</file>

<file path=ppt/tags/tag310.xml><?xml version="1.0" encoding="utf-8"?>
<p:tagLst xmlns:a="http://schemas.openxmlformats.org/drawingml/2006/main" xmlns:r="http://schemas.openxmlformats.org/officeDocument/2006/relationships" xmlns:p="http://schemas.openxmlformats.org/presentationml/2006/main">
  <p:tag name="PLUS_ID" val="detail_0"/>
</p:tagLst>
</file>

<file path=ppt/tags/tag311.xml><?xml version="1.0" encoding="utf-8"?>
<p:tagLst xmlns:a="http://schemas.openxmlformats.org/drawingml/2006/main" xmlns:r="http://schemas.openxmlformats.org/officeDocument/2006/relationships" xmlns:p="http://schemas.openxmlformats.org/presentationml/2006/main">
  <p:tag name="PLUS_ID" val="header_1"/>
</p:tagLst>
</file>

<file path=ppt/tags/tag312.xml><?xml version="1.0" encoding="utf-8"?>
<p:tagLst xmlns:a="http://schemas.openxmlformats.org/drawingml/2006/main" xmlns:r="http://schemas.openxmlformats.org/officeDocument/2006/relationships" xmlns:p="http://schemas.openxmlformats.org/presentationml/2006/main">
  <p:tag name="PLUS_ID" val="detail_1"/>
</p:tagLst>
</file>

<file path=ppt/tags/tag313.xml><?xml version="1.0" encoding="utf-8"?>
<p:tagLst xmlns:a="http://schemas.openxmlformats.org/drawingml/2006/main" xmlns:r="http://schemas.openxmlformats.org/officeDocument/2006/relationships" xmlns:p="http://schemas.openxmlformats.org/presentationml/2006/main">
  <p:tag name="PLUS_ID" val="logo"/>
</p:tagLst>
</file>

<file path=ppt/tags/tag314.xml><?xml version="1.0" encoding="utf-8"?>
<p:tagLst xmlns:a="http://schemas.openxmlformats.org/drawingml/2006/main" xmlns:r="http://schemas.openxmlformats.org/officeDocument/2006/relationships" xmlns:p="http://schemas.openxmlformats.org/presentationml/2006/main">
  <p:tag name="PLUS_ID" val="tip_wrapper"/>
</p:tagLst>
</file>

<file path=ppt/tags/tag315.xml><?xml version="1.0" encoding="utf-8"?>
<p:tagLst xmlns:a="http://schemas.openxmlformats.org/drawingml/2006/main" xmlns:r="http://schemas.openxmlformats.org/officeDocument/2006/relationships" xmlns:p="http://schemas.openxmlformats.org/presentationml/2006/main">
  <p:tag name="PLUS_ID" val="plus_tip"/>
</p:tagLst>
</file>

<file path=ppt/tags/tag316.xml><?xml version="1.0" encoding="utf-8"?>
<p:tagLst xmlns:a="http://schemas.openxmlformats.org/drawingml/2006/main" xmlns:r="http://schemas.openxmlformats.org/officeDocument/2006/relationships" xmlns:p="http://schemas.openxmlformats.org/presentationml/2006/main">
  <p:tag name="PLUS_ID" val="chapter"/>
</p:tagLst>
</file>

<file path=ppt/tags/tag317.xml><?xml version="1.0" encoding="utf-8"?>
<p:tagLst xmlns:a="http://schemas.openxmlformats.org/drawingml/2006/main" xmlns:r="http://schemas.openxmlformats.org/officeDocument/2006/relationships" xmlns:p="http://schemas.openxmlformats.org/presentationml/2006/main">
  <p:tag name="PLUS_ID" val="title"/>
</p:tagLst>
</file>

<file path=ppt/tags/tag318.xml><?xml version="1.0" encoding="utf-8"?>
<p:tagLst xmlns:a="http://schemas.openxmlformats.org/drawingml/2006/main" xmlns:r="http://schemas.openxmlformats.org/officeDocument/2006/relationships" xmlns:p="http://schemas.openxmlformats.org/presentationml/2006/main">
  <p:tag name="PLUS_ID" val="header_0"/>
</p:tagLst>
</file>

<file path=ppt/tags/tag319.xml><?xml version="1.0" encoding="utf-8"?>
<p:tagLst xmlns:a="http://schemas.openxmlformats.org/drawingml/2006/main" xmlns:r="http://schemas.openxmlformats.org/officeDocument/2006/relationships" xmlns:p="http://schemas.openxmlformats.org/presentationml/2006/main">
  <p:tag name="PLUS_ID" val="detail_0"/>
</p:tagLst>
</file>

<file path=ppt/tags/tag32.xml><?xml version="1.0" encoding="utf-8"?>
<p:tagLst xmlns:a="http://schemas.openxmlformats.org/drawingml/2006/main" xmlns:r="http://schemas.openxmlformats.org/officeDocument/2006/relationships" xmlns:p="http://schemas.openxmlformats.org/presentationml/2006/main">
  <p:tag name="PLUS_ID" val="detail_0"/>
</p:tagLst>
</file>

<file path=ppt/tags/tag320.xml><?xml version="1.0" encoding="utf-8"?>
<p:tagLst xmlns:a="http://schemas.openxmlformats.org/drawingml/2006/main" xmlns:r="http://schemas.openxmlformats.org/officeDocument/2006/relationships" xmlns:p="http://schemas.openxmlformats.org/presentationml/2006/main">
  <p:tag name="PLUS_ID" val="header_1"/>
</p:tagLst>
</file>

<file path=ppt/tags/tag321.xml><?xml version="1.0" encoding="utf-8"?>
<p:tagLst xmlns:a="http://schemas.openxmlformats.org/drawingml/2006/main" xmlns:r="http://schemas.openxmlformats.org/officeDocument/2006/relationships" xmlns:p="http://schemas.openxmlformats.org/presentationml/2006/main">
  <p:tag name="PLUS_ID" val="detail_1"/>
</p:tagLst>
</file>

<file path=ppt/tags/tag322.xml><?xml version="1.0" encoding="utf-8"?>
<p:tagLst xmlns:a="http://schemas.openxmlformats.org/drawingml/2006/main" xmlns:r="http://schemas.openxmlformats.org/officeDocument/2006/relationships" xmlns:p="http://schemas.openxmlformats.org/presentationml/2006/main">
  <p:tag name="PLUS_ID" val="logo"/>
</p:tagLst>
</file>

<file path=ppt/tags/tag323.xml><?xml version="1.0" encoding="utf-8"?>
<p:tagLst xmlns:a="http://schemas.openxmlformats.org/drawingml/2006/main" xmlns:r="http://schemas.openxmlformats.org/officeDocument/2006/relationships" xmlns:p="http://schemas.openxmlformats.org/presentationml/2006/main">
  <p:tag name="PLUS_ID" val="tip_wrapper"/>
</p:tagLst>
</file>

<file path=ppt/tags/tag324.xml><?xml version="1.0" encoding="utf-8"?>
<p:tagLst xmlns:a="http://schemas.openxmlformats.org/drawingml/2006/main" xmlns:r="http://schemas.openxmlformats.org/officeDocument/2006/relationships" xmlns:p="http://schemas.openxmlformats.org/presentationml/2006/main">
  <p:tag name="PLUS_ID" val="plus_tip"/>
</p:tagLst>
</file>

<file path=ppt/tags/tag325.xml><?xml version="1.0" encoding="utf-8"?>
<p:tagLst xmlns:a="http://schemas.openxmlformats.org/drawingml/2006/main" xmlns:r="http://schemas.openxmlformats.org/officeDocument/2006/relationships" xmlns:p="http://schemas.openxmlformats.org/presentationml/2006/main">
  <p:tag name="PLUS_ID" val="chapter"/>
</p:tagLst>
</file>

<file path=ppt/tags/tag326.xml><?xml version="1.0" encoding="utf-8"?>
<p:tagLst xmlns:a="http://schemas.openxmlformats.org/drawingml/2006/main" xmlns:r="http://schemas.openxmlformats.org/officeDocument/2006/relationships" xmlns:p="http://schemas.openxmlformats.org/presentationml/2006/main">
  <p:tag name="PLUS_ID" val="title"/>
</p:tagLst>
</file>

<file path=ppt/tags/tag327.xml><?xml version="1.0" encoding="utf-8"?>
<p:tagLst xmlns:a="http://schemas.openxmlformats.org/drawingml/2006/main" xmlns:r="http://schemas.openxmlformats.org/officeDocument/2006/relationships" xmlns:p="http://schemas.openxmlformats.org/presentationml/2006/main">
  <p:tag name="PLUS_ID" val="header_0"/>
</p:tagLst>
</file>

<file path=ppt/tags/tag328.xml><?xml version="1.0" encoding="utf-8"?>
<p:tagLst xmlns:a="http://schemas.openxmlformats.org/drawingml/2006/main" xmlns:r="http://schemas.openxmlformats.org/officeDocument/2006/relationships" xmlns:p="http://schemas.openxmlformats.org/presentationml/2006/main">
  <p:tag name="PLUS_ID" val="detail_0"/>
</p:tagLst>
</file>

<file path=ppt/tags/tag329.xml><?xml version="1.0" encoding="utf-8"?>
<p:tagLst xmlns:a="http://schemas.openxmlformats.org/drawingml/2006/main" xmlns:r="http://schemas.openxmlformats.org/officeDocument/2006/relationships" xmlns:p="http://schemas.openxmlformats.org/presentationml/2006/main">
  <p:tag name="PLUS_ID" val="header_1"/>
</p:tagLst>
</file>

<file path=ppt/tags/tag33.xml><?xml version="1.0" encoding="utf-8"?>
<p:tagLst xmlns:a="http://schemas.openxmlformats.org/drawingml/2006/main" xmlns:r="http://schemas.openxmlformats.org/officeDocument/2006/relationships" xmlns:p="http://schemas.openxmlformats.org/presentationml/2006/main">
  <p:tag name="PLUS_ID" val="detail_1"/>
</p:tagLst>
</file>

<file path=ppt/tags/tag330.xml><?xml version="1.0" encoding="utf-8"?>
<p:tagLst xmlns:a="http://schemas.openxmlformats.org/drawingml/2006/main" xmlns:r="http://schemas.openxmlformats.org/officeDocument/2006/relationships" xmlns:p="http://schemas.openxmlformats.org/presentationml/2006/main">
  <p:tag name="PLUS_ID" val="detail_1"/>
</p:tagLst>
</file>

<file path=ppt/tags/tag331.xml><?xml version="1.0" encoding="utf-8"?>
<p:tagLst xmlns:a="http://schemas.openxmlformats.org/drawingml/2006/main" xmlns:r="http://schemas.openxmlformats.org/officeDocument/2006/relationships" xmlns:p="http://schemas.openxmlformats.org/presentationml/2006/main">
  <p:tag name="PLUS_ID" val="icon_0"/>
</p:tagLst>
</file>

<file path=ppt/tags/tag332.xml><?xml version="1.0" encoding="utf-8"?>
<p:tagLst xmlns:a="http://schemas.openxmlformats.org/drawingml/2006/main" xmlns:r="http://schemas.openxmlformats.org/officeDocument/2006/relationships" xmlns:p="http://schemas.openxmlformats.org/presentationml/2006/main">
  <p:tag name="PLUS_ID" val="icon_1"/>
</p:tagLst>
</file>

<file path=ppt/tags/tag333.xml><?xml version="1.0" encoding="utf-8"?>
<p:tagLst xmlns:a="http://schemas.openxmlformats.org/drawingml/2006/main" xmlns:r="http://schemas.openxmlformats.org/officeDocument/2006/relationships" xmlns:p="http://schemas.openxmlformats.org/presentationml/2006/main">
  <p:tag name="PLUS_ID" val="logo"/>
</p:tagLst>
</file>

<file path=ppt/tags/tag334.xml><?xml version="1.0" encoding="utf-8"?>
<p:tagLst xmlns:a="http://schemas.openxmlformats.org/drawingml/2006/main" xmlns:r="http://schemas.openxmlformats.org/officeDocument/2006/relationships" xmlns:p="http://schemas.openxmlformats.org/presentationml/2006/main">
  <p:tag name="PLUS_ID" val="tip_wrapper"/>
</p:tagLst>
</file>

<file path=ppt/tags/tag335.xml><?xml version="1.0" encoding="utf-8"?>
<p:tagLst xmlns:a="http://schemas.openxmlformats.org/drawingml/2006/main" xmlns:r="http://schemas.openxmlformats.org/officeDocument/2006/relationships" xmlns:p="http://schemas.openxmlformats.org/presentationml/2006/main">
  <p:tag name="PLUS_ID" val="plus_tip"/>
</p:tagLst>
</file>

<file path=ppt/tags/tag336.xml><?xml version="1.0" encoding="utf-8"?>
<p:tagLst xmlns:a="http://schemas.openxmlformats.org/drawingml/2006/main" xmlns:r="http://schemas.openxmlformats.org/officeDocument/2006/relationships" xmlns:p="http://schemas.openxmlformats.org/presentationml/2006/main">
  <p:tag name="PLUS_ID" val="chapter"/>
</p:tagLst>
</file>

<file path=ppt/tags/tag337.xml><?xml version="1.0" encoding="utf-8"?>
<p:tagLst xmlns:a="http://schemas.openxmlformats.org/drawingml/2006/main" xmlns:r="http://schemas.openxmlformats.org/officeDocument/2006/relationships" xmlns:p="http://schemas.openxmlformats.org/presentationml/2006/main">
  <p:tag name="PLUS_ID" val="title"/>
</p:tagLst>
</file>

<file path=ppt/tags/tag338.xml><?xml version="1.0" encoding="utf-8"?>
<p:tagLst xmlns:a="http://schemas.openxmlformats.org/drawingml/2006/main" xmlns:r="http://schemas.openxmlformats.org/officeDocument/2006/relationships" xmlns:p="http://schemas.openxmlformats.org/presentationml/2006/main">
  <p:tag name="PLUS_ID" val="logo"/>
</p:tagLst>
</file>

<file path=ppt/tags/tag339.xml><?xml version="1.0" encoding="utf-8"?>
<p:tagLst xmlns:a="http://schemas.openxmlformats.org/drawingml/2006/main" xmlns:r="http://schemas.openxmlformats.org/officeDocument/2006/relationships" xmlns:p="http://schemas.openxmlformats.org/presentationml/2006/main">
  <p:tag name="PLUS_ID" val="tip_wrapper"/>
</p:tagLst>
</file>

<file path=ppt/tags/tag34.xml><?xml version="1.0" encoding="utf-8"?>
<p:tagLst xmlns:a="http://schemas.openxmlformats.org/drawingml/2006/main" xmlns:r="http://schemas.openxmlformats.org/officeDocument/2006/relationships" xmlns:p="http://schemas.openxmlformats.org/presentationml/2006/main">
  <p:tag name="PLUS_ID" val="detail_2"/>
</p:tagLst>
</file>

<file path=ppt/tags/tag340.xml><?xml version="1.0" encoding="utf-8"?>
<p:tagLst xmlns:a="http://schemas.openxmlformats.org/drawingml/2006/main" xmlns:r="http://schemas.openxmlformats.org/officeDocument/2006/relationships" xmlns:p="http://schemas.openxmlformats.org/presentationml/2006/main">
  <p:tag name="PLUS_ID" val="plus_tip"/>
</p:tagLst>
</file>

<file path=ppt/tags/tag341.xml><?xml version="1.0" encoding="utf-8"?>
<p:tagLst xmlns:a="http://schemas.openxmlformats.org/drawingml/2006/main" xmlns:r="http://schemas.openxmlformats.org/officeDocument/2006/relationships" xmlns:p="http://schemas.openxmlformats.org/presentationml/2006/main">
  <p:tag name="PLUS_ID" val="chapter"/>
</p:tagLst>
</file>

<file path=ppt/tags/tag342.xml><?xml version="1.0" encoding="utf-8"?>
<p:tagLst xmlns:a="http://schemas.openxmlformats.org/drawingml/2006/main" xmlns:r="http://schemas.openxmlformats.org/officeDocument/2006/relationships" xmlns:p="http://schemas.openxmlformats.org/presentationml/2006/main">
  <p:tag name="PLUS_ID" val="detail_0"/>
</p:tagLst>
</file>

<file path=ppt/tags/tag343.xml><?xml version="1.0" encoding="utf-8"?>
<p:tagLst xmlns:a="http://schemas.openxmlformats.org/drawingml/2006/main" xmlns:r="http://schemas.openxmlformats.org/officeDocument/2006/relationships" xmlns:p="http://schemas.openxmlformats.org/presentationml/2006/main">
  <p:tag name="PLUS_ID" val="detail_1"/>
</p:tagLst>
</file>

<file path=ppt/tags/tag344.xml><?xml version="1.0" encoding="utf-8"?>
<p:tagLst xmlns:a="http://schemas.openxmlformats.org/drawingml/2006/main" xmlns:r="http://schemas.openxmlformats.org/officeDocument/2006/relationships" xmlns:p="http://schemas.openxmlformats.org/presentationml/2006/main">
  <p:tag name="PLUS_ID" val="header_0"/>
</p:tagLst>
</file>

<file path=ppt/tags/tag345.xml><?xml version="1.0" encoding="utf-8"?>
<p:tagLst xmlns:a="http://schemas.openxmlformats.org/drawingml/2006/main" xmlns:r="http://schemas.openxmlformats.org/officeDocument/2006/relationships" xmlns:p="http://schemas.openxmlformats.org/presentationml/2006/main">
  <p:tag name="PLUS_ID" val="header_1"/>
</p:tagLst>
</file>

<file path=ppt/tags/tag346.xml><?xml version="1.0" encoding="utf-8"?>
<p:tagLst xmlns:a="http://schemas.openxmlformats.org/drawingml/2006/main" xmlns:r="http://schemas.openxmlformats.org/officeDocument/2006/relationships" xmlns:p="http://schemas.openxmlformats.org/presentationml/2006/main">
  <p:tag name="PLUS_ID" val="detail_2"/>
</p:tagLst>
</file>

<file path=ppt/tags/tag347.xml><?xml version="1.0" encoding="utf-8"?>
<p:tagLst xmlns:a="http://schemas.openxmlformats.org/drawingml/2006/main" xmlns:r="http://schemas.openxmlformats.org/officeDocument/2006/relationships" xmlns:p="http://schemas.openxmlformats.org/presentationml/2006/main">
  <p:tag name="PLUS_ID" val="detail_3"/>
</p:tagLst>
</file>

<file path=ppt/tags/tag348.xml><?xml version="1.0" encoding="utf-8"?>
<p:tagLst xmlns:a="http://schemas.openxmlformats.org/drawingml/2006/main" xmlns:r="http://schemas.openxmlformats.org/officeDocument/2006/relationships" xmlns:p="http://schemas.openxmlformats.org/presentationml/2006/main">
  <p:tag name="PLUS_ID" val="header_2"/>
</p:tagLst>
</file>

<file path=ppt/tags/tag349.xml><?xml version="1.0" encoding="utf-8"?>
<p:tagLst xmlns:a="http://schemas.openxmlformats.org/drawingml/2006/main" xmlns:r="http://schemas.openxmlformats.org/officeDocument/2006/relationships" xmlns:p="http://schemas.openxmlformats.org/presentationml/2006/main">
  <p:tag name="PLUS_ID" val="header_3"/>
</p:tagLst>
</file>

<file path=ppt/tags/tag35.xml><?xml version="1.0" encoding="utf-8"?>
<p:tagLst xmlns:a="http://schemas.openxmlformats.org/drawingml/2006/main" xmlns:r="http://schemas.openxmlformats.org/officeDocument/2006/relationships" xmlns:p="http://schemas.openxmlformats.org/presentationml/2006/main">
  <p:tag name="PLUS_ID" val="header_0"/>
</p:tagLst>
</file>

<file path=ppt/tags/tag350.xml><?xml version="1.0" encoding="utf-8"?>
<p:tagLst xmlns:a="http://schemas.openxmlformats.org/drawingml/2006/main" xmlns:r="http://schemas.openxmlformats.org/officeDocument/2006/relationships" xmlns:p="http://schemas.openxmlformats.org/presentationml/2006/main">
  <p:tag name="PLUS_ID" val="deliverable_0"/>
</p:tagLst>
</file>

<file path=ppt/tags/tag351.xml><?xml version="1.0" encoding="utf-8"?>
<p:tagLst xmlns:a="http://schemas.openxmlformats.org/drawingml/2006/main" xmlns:r="http://schemas.openxmlformats.org/officeDocument/2006/relationships" xmlns:p="http://schemas.openxmlformats.org/presentationml/2006/main">
  <p:tag name="PLUS_ID" val="deliverable_1"/>
</p:tagLst>
</file>

<file path=ppt/tags/tag352.xml><?xml version="1.0" encoding="utf-8"?>
<p:tagLst xmlns:a="http://schemas.openxmlformats.org/drawingml/2006/main" xmlns:r="http://schemas.openxmlformats.org/officeDocument/2006/relationships" xmlns:p="http://schemas.openxmlformats.org/presentationml/2006/main">
  <p:tag name="PLUS_ID" val="deliverable_2"/>
</p:tagLst>
</file>

<file path=ppt/tags/tag353.xml><?xml version="1.0" encoding="utf-8"?>
<p:tagLst xmlns:a="http://schemas.openxmlformats.org/drawingml/2006/main" xmlns:r="http://schemas.openxmlformats.org/officeDocument/2006/relationships" xmlns:p="http://schemas.openxmlformats.org/presentationml/2006/main">
  <p:tag name="PLUS_ID" val="deliverable_3"/>
</p:tagLst>
</file>

<file path=ppt/tags/tag354.xml><?xml version="1.0" encoding="utf-8"?>
<p:tagLst xmlns:a="http://schemas.openxmlformats.org/drawingml/2006/main" xmlns:r="http://schemas.openxmlformats.org/officeDocument/2006/relationships" xmlns:p="http://schemas.openxmlformats.org/presentationml/2006/main">
  <p:tag name="PLUS_ID" val="chapter"/>
</p:tagLst>
</file>

<file path=ppt/tags/tag355.xml><?xml version="1.0" encoding="utf-8"?>
<p:tagLst xmlns:a="http://schemas.openxmlformats.org/drawingml/2006/main" xmlns:r="http://schemas.openxmlformats.org/officeDocument/2006/relationships" xmlns:p="http://schemas.openxmlformats.org/presentationml/2006/main">
  <p:tag name="PLUS_ID" val="title"/>
</p:tagLst>
</file>

<file path=ppt/tags/tag356.xml><?xml version="1.0" encoding="utf-8"?>
<p:tagLst xmlns:a="http://schemas.openxmlformats.org/drawingml/2006/main" xmlns:r="http://schemas.openxmlformats.org/officeDocument/2006/relationships" xmlns:p="http://schemas.openxmlformats.org/presentationml/2006/main">
  <p:tag name="PLUS_ID" val="detail_0"/>
</p:tagLst>
</file>

<file path=ppt/tags/tag357.xml><?xml version="1.0" encoding="utf-8"?>
<p:tagLst xmlns:a="http://schemas.openxmlformats.org/drawingml/2006/main" xmlns:r="http://schemas.openxmlformats.org/officeDocument/2006/relationships" xmlns:p="http://schemas.openxmlformats.org/presentationml/2006/main">
  <p:tag name="PLUS_ID" val="detail_1"/>
</p:tagLst>
</file>

<file path=ppt/tags/tag358.xml><?xml version="1.0" encoding="utf-8"?>
<p:tagLst xmlns:a="http://schemas.openxmlformats.org/drawingml/2006/main" xmlns:r="http://schemas.openxmlformats.org/officeDocument/2006/relationships" xmlns:p="http://schemas.openxmlformats.org/presentationml/2006/main">
  <p:tag name="PLUS_ID" val="detail_2"/>
</p:tagLst>
</file>

<file path=ppt/tags/tag359.xml><?xml version="1.0" encoding="utf-8"?>
<p:tagLst xmlns:a="http://schemas.openxmlformats.org/drawingml/2006/main" xmlns:r="http://schemas.openxmlformats.org/officeDocument/2006/relationships" xmlns:p="http://schemas.openxmlformats.org/presentationml/2006/main">
  <p:tag name="PLUS_ID" val="header_0"/>
</p:tagLst>
</file>

<file path=ppt/tags/tag36.xml><?xml version="1.0" encoding="utf-8"?>
<p:tagLst xmlns:a="http://schemas.openxmlformats.org/drawingml/2006/main" xmlns:r="http://schemas.openxmlformats.org/officeDocument/2006/relationships" xmlns:p="http://schemas.openxmlformats.org/presentationml/2006/main">
  <p:tag name="PLUS_ID" val="header_1"/>
</p:tagLst>
</file>

<file path=ppt/tags/tag360.xml><?xml version="1.0" encoding="utf-8"?>
<p:tagLst xmlns:a="http://schemas.openxmlformats.org/drawingml/2006/main" xmlns:r="http://schemas.openxmlformats.org/officeDocument/2006/relationships" xmlns:p="http://schemas.openxmlformats.org/presentationml/2006/main">
  <p:tag name="PLUS_ID" val="header_1"/>
</p:tagLst>
</file>

<file path=ppt/tags/tag361.xml><?xml version="1.0" encoding="utf-8"?>
<p:tagLst xmlns:a="http://schemas.openxmlformats.org/drawingml/2006/main" xmlns:r="http://schemas.openxmlformats.org/officeDocument/2006/relationships" xmlns:p="http://schemas.openxmlformats.org/presentationml/2006/main">
  <p:tag name="PLUS_ID" val="header_2"/>
</p:tagLst>
</file>

<file path=ppt/tags/tag362.xml><?xml version="1.0" encoding="utf-8"?>
<p:tagLst xmlns:a="http://schemas.openxmlformats.org/drawingml/2006/main" xmlns:r="http://schemas.openxmlformats.org/officeDocument/2006/relationships" xmlns:p="http://schemas.openxmlformats.org/presentationml/2006/main">
  <p:tag name="PLUS_ID" val="logo"/>
</p:tagLst>
</file>

<file path=ppt/tags/tag363.xml><?xml version="1.0" encoding="utf-8"?>
<p:tagLst xmlns:a="http://schemas.openxmlformats.org/drawingml/2006/main" xmlns:r="http://schemas.openxmlformats.org/officeDocument/2006/relationships" xmlns:p="http://schemas.openxmlformats.org/presentationml/2006/main">
  <p:tag name="PLUS_ID" val="chapter"/>
</p:tagLst>
</file>

<file path=ppt/tags/tag364.xml><?xml version="1.0" encoding="utf-8"?>
<p:tagLst xmlns:a="http://schemas.openxmlformats.org/drawingml/2006/main" xmlns:r="http://schemas.openxmlformats.org/officeDocument/2006/relationships" xmlns:p="http://schemas.openxmlformats.org/presentationml/2006/main">
  <p:tag name="PLUS_ID" val="title"/>
</p:tagLst>
</file>

<file path=ppt/tags/tag365.xml><?xml version="1.0" encoding="utf-8"?>
<p:tagLst xmlns:a="http://schemas.openxmlformats.org/drawingml/2006/main" xmlns:r="http://schemas.openxmlformats.org/officeDocument/2006/relationships" xmlns:p="http://schemas.openxmlformats.org/presentationml/2006/main">
  <p:tag name="PLUS_ID" val="detail_0"/>
</p:tagLst>
</file>

<file path=ppt/tags/tag366.xml><?xml version="1.0" encoding="utf-8"?>
<p:tagLst xmlns:a="http://schemas.openxmlformats.org/drawingml/2006/main" xmlns:r="http://schemas.openxmlformats.org/officeDocument/2006/relationships" xmlns:p="http://schemas.openxmlformats.org/presentationml/2006/main">
  <p:tag name="PLUS_ID" val="detail_1"/>
</p:tagLst>
</file>

<file path=ppt/tags/tag367.xml><?xml version="1.0" encoding="utf-8"?>
<p:tagLst xmlns:a="http://schemas.openxmlformats.org/drawingml/2006/main" xmlns:r="http://schemas.openxmlformats.org/officeDocument/2006/relationships" xmlns:p="http://schemas.openxmlformats.org/presentationml/2006/main">
  <p:tag name="PLUS_ID" val="detail_2"/>
</p:tagLst>
</file>

<file path=ppt/tags/tag368.xml><?xml version="1.0" encoding="utf-8"?>
<p:tagLst xmlns:a="http://schemas.openxmlformats.org/drawingml/2006/main" xmlns:r="http://schemas.openxmlformats.org/officeDocument/2006/relationships" xmlns:p="http://schemas.openxmlformats.org/presentationml/2006/main">
  <p:tag name="PLUS_ID" val="header_0"/>
</p:tagLst>
</file>

<file path=ppt/tags/tag369.xml><?xml version="1.0" encoding="utf-8"?>
<p:tagLst xmlns:a="http://schemas.openxmlformats.org/drawingml/2006/main" xmlns:r="http://schemas.openxmlformats.org/officeDocument/2006/relationships" xmlns:p="http://schemas.openxmlformats.org/presentationml/2006/main">
  <p:tag name="PLUS_ID" val="header_1"/>
</p:tagLst>
</file>

<file path=ppt/tags/tag37.xml><?xml version="1.0" encoding="utf-8"?>
<p:tagLst xmlns:a="http://schemas.openxmlformats.org/drawingml/2006/main" xmlns:r="http://schemas.openxmlformats.org/officeDocument/2006/relationships" xmlns:p="http://schemas.openxmlformats.org/presentationml/2006/main">
  <p:tag name="PLUS_ID" val="header_2"/>
</p:tagLst>
</file>

<file path=ppt/tags/tag370.xml><?xml version="1.0" encoding="utf-8"?>
<p:tagLst xmlns:a="http://schemas.openxmlformats.org/drawingml/2006/main" xmlns:r="http://schemas.openxmlformats.org/officeDocument/2006/relationships" xmlns:p="http://schemas.openxmlformats.org/presentationml/2006/main">
  <p:tag name="PLUS_ID" val="header_2"/>
</p:tagLst>
</file>

<file path=ppt/tags/tag371.xml><?xml version="1.0" encoding="utf-8"?>
<p:tagLst xmlns:a="http://schemas.openxmlformats.org/drawingml/2006/main" xmlns:r="http://schemas.openxmlformats.org/officeDocument/2006/relationships" xmlns:p="http://schemas.openxmlformats.org/presentationml/2006/main">
  <p:tag name="PLUS_ID" val="logo"/>
</p:tagLst>
</file>

<file path=ppt/tags/tag372.xml><?xml version="1.0" encoding="utf-8"?>
<p:tagLst xmlns:a="http://schemas.openxmlformats.org/drawingml/2006/main" xmlns:r="http://schemas.openxmlformats.org/officeDocument/2006/relationships" xmlns:p="http://schemas.openxmlformats.org/presentationml/2006/main">
  <p:tag name="PLUS_ID" val="tip_wrapper"/>
</p:tagLst>
</file>

<file path=ppt/tags/tag373.xml><?xml version="1.0" encoding="utf-8"?>
<p:tagLst xmlns:a="http://schemas.openxmlformats.org/drawingml/2006/main" xmlns:r="http://schemas.openxmlformats.org/officeDocument/2006/relationships" xmlns:p="http://schemas.openxmlformats.org/presentationml/2006/main">
  <p:tag name="PLUS_ID" val="plus_tip"/>
</p:tagLst>
</file>

<file path=ppt/tags/tag374.xml><?xml version="1.0" encoding="utf-8"?>
<p:tagLst xmlns:a="http://schemas.openxmlformats.org/drawingml/2006/main" xmlns:r="http://schemas.openxmlformats.org/officeDocument/2006/relationships" xmlns:p="http://schemas.openxmlformats.org/presentationml/2006/main">
  <p:tag name="PLUS_THEME" val="background_0"/>
</p:tagLst>
</file>

<file path=ppt/tags/tag375.xml><?xml version="1.0" encoding="utf-8"?>
<p:tagLst xmlns:a="http://schemas.openxmlformats.org/drawingml/2006/main" xmlns:r="http://schemas.openxmlformats.org/officeDocument/2006/relationships" xmlns:p="http://schemas.openxmlformats.org/presentationml/2006/main">
  <p:tag name="PLUS_ID" val="outro_text"/>
</p:tagLst>
</file>

<file path=ppt/tags/tag376.xml><?xml version="1.0" encoding="utf-8"?>
<p:tagLst xmlns:a="http://schemas.openxmlformats.org/drawingml/2006/main" xmlns:r="http://schemas.openxmlformats.org/officeDocument/2006/relationships" xmlns:p="http://schemas.openxmlformats.org/presentationml/2006/main">
  <p:tag name="PLUS_ID" val="logo"/>
</p:tagLst>
</file>

<file path=ppt/tags/tag377.xml><?xml version="1.0" encoding="utf-8"?>
<p:tagLst xmlns:a="http://schemas.openxmlformats.org/drawingml/2006/main" xmlns:r="http://schemas.openxmlformats.org/officeDocument/2006/relationships" xmlns:p="http://schemas.openxmlformats.org/presentationml/2006/main">
  <p:tag name="PLUS_THEME" val="background_0"/>
</p:tagLst>
</file>

<file path=ppt/tags/tag378.xml><?xml version="1.0" encoding="utf-8"?>
<p:tagLst xmlns:a="http://schemas.openxmlformats.org/drawingml/2006/main" xmlns:r="http://schemas.openxmlformats.org/officeDocument/2006/relationships" xmlns:p="http://schemas.openxmlformats.org/presentationml/2006/main">
  <p:tag name="PLUS_ID" val="outro_text"/>
</p:tagLst>
</file>

<file path=ppt/tags/tag379.xml><?xml version="1.0" encoding="utf-8"?>
<p:tagLst xmlns:a="http://schemas.openxmlformats.org/drawingml/2006/main" xmlns:r="http://schemas.openxmlformats.org/officeDocument/2006/relationships" xmlns:p="http://schemas.openxmlformats.org/presentationml/2006/main">
  <p:tag name="PLUS_ID" val="logo"/>
</p:tagLst>
</file>

<file path=ppt/tags/tag38.xml><?xml version="1.0" encoding="utf-8"?>
<p:tagLst xmlns:a="http://schemas.openxmlformats.org/drawingml/2006/main" xmlns:r="http://schemas.openxmlformats.org/officeDocument/2006/relationships" xmlns:p="http://schemas.openxmlformats.org/presentationml/2006/main">
  <p:tag name="PLUS_ID" val="tip_wrapper"/>
</p:tagLst>
</file>

<file path=ppt/tags/tag39.xml><?xml version="1.0" encoding="utf-8"?>
<p:tagLst xmlns:a="http://schemas.openxmlformats.org/drawingml/2006/main" xmlns:r="http://schemas.openxmlformats.org/officeDocument/2006/relationships" xmlns:p="http://schemas.openxmlformats.org/presentationml/2006/main">
  <p:tag name="PLUS_ID" val="plus_tip"/>
</p:tagLst>
</file>

<file path=ppt/tags/tag4.xml><?xml version="1.0" encoding="utf-8"?>
<p:tagLst xmlns:a="http://schemas.openxmlformats.org/drawingml/2006/main" xmlns:r="http://schemas.openxmlformats.org/officeDocument/2006/relationships" xmlns:p="http://schemas.openxmlformats.org/presentationml/2006/main">
  <p:tag name="PLUS_ID" val="date"/>
  <p:tag name="PLUS_THEME" val="font_0"/>
</p:tagLst>
</file>

<file path=ppt/tags/tag40.xml><?xml version="1.0" encoding="utf-8"?>
<p:tagLst xmlns:a="http://schemas.openxmlformats.org/drawingml/2006/main" xmlns:r="http://schemas.openxmlformats.org/officeDocument/2006/relationships" xmlns:p="http://schemas.openxmlformats.org/presentationml/2006/main">
  <p:tag name="PLUS_ID" val="chapter"/>
</p:tagLst>
</file>

<file path=ppt/tags/tag41.xml><?xml version="1.0" encoding="utf-8"?>
<p:tagLst xmlns:a="http://schemas.openxmlformats.org/drawingml/2006/main" xmlns:r="http://schemas.openxmlformats.org/officeDocument/2006/relationships" xmlns:p="http://schemas.openxmlformats.org/presentationml/2006/main">
  <p:tag name="PLUS_ID" val="title"/>
</p:tagLst>
</file>

<file path=ppt/tags/tag42.xml><?xml version="1.0" encoding="utf-8"?>
<p:tagLst xmlns:a="http://schemas.openxmlformats.org/drawingml/2006/main" xmlns:r="http://schemas.openxmlformats.org/officeDocument/2006/relationships" xmlns:p="http://schemas.openxmlformats.org/presentationml/2006/main">
  <p:tag name="PLUS_ID" val="tip_wrapper"/>
</p:tagLst>
</file>

<file path=ppt/tags/tag43.xml><?xml version="1.0" encoding="utf-8"?>
<p:tagLst xmlns:a="http://schemas.openxmlformats.org/drawingml/2006/main" xmlns:r="http://schemas.openxmlformats.org/officeDocument/2006/relationships" xmlns:p="http://schemas.openxmlformats.org/presentationml/2006/main">
  <p:tag name="PLUS_ID" val="plus_tip"/>
</p:tagLst>
</file>

<file path=ppt/tags/tag44.xml><?xml version="1.0" encoding="utf-8"?>
<p:tagLst xmlns:a="http://schemas.openxmlformats.org/drawingml/2006/main" xmlns:r="http://schemas.openxmlformats.org/officeDocument/2006/relationships" xmlns:p="http://schemas.openxmlformats.org/presentationml/2006/main">
  <p:tag name="PLUS_ID" val="icon_3"/>
</p:tagLst>
</file>

<file path=ppt/tags/tag45.xml><?xml version="1.0" encoding="utf-8"?>
<p:tagLst xmlns:a="http://schemas.openxmlformats.org/drawingml/2006/main" xmlns:r="http://schemas.openxmlformats.org/officeDocument/2006/relationships" xmlns:p="http://schemas.openxmlformats.org/presentationml/2006/main">
  <p:tag name="PLUS_ID" val="icon_0"/>
</p:tagLst>
</file>

<file path=ppt/tags/tag46.xml><?xml version="1.0" encoding="utf-8"?>
<p:tagLst xmlns:a="http://schemas.openxmlformats.org/drawingml/2006/main" xmlns:r="http://schemas.openxmlformats.org/officeDocument/2006/relationships" xmlns:p="http://schemas.openxmlformats.org/presentationml/2006/main">
  <p:tag name="PLUS_ID" val="icon_1"/>
</p:tagLst>
</file>

<file path=ppt/tags/tag47.xml><?xml version="1.0" encoding="utf-8"?>
<p:tagLst xmlns:a="http://schemas.openxmlformats.org/drawingml/2006/main" xmlns:r="http://schemas.openxmlformats.org/officeDocument/2006/relationships" xmlns:p="http://schemas.openxmlformats.org/presentationml/2006/main">
  <p:tag name="PLUS_ID" val="icon_2"/>
</p:tagLst>
</file>

<file path=ppt/tags/tag48.xml><?xml version="1.0" encoding="utf-8"?>
<p:tagLst xmlns:a="http://schemas.openxmlformats.org/drawingml/2006/main" xmlns:r="http://schemas.openxmlformats.org/officeDocument/2006/relationships" xmlns:p="http://schemas.openxmlformats.org/presentationml/2006/main">
  <p:tag name="PLUS_ID" val="logo"/>
</p:tagLst>
</file>

<file path=ppt/tags/tag49.xml><?xml version="1.0" encoding="utf-8"?>
<p:tagLst xmlns:a="http://schemas.openxmlformats.org/drawingml/2006/main" xmlns:r="http://schemas.openxmlformats.org/officeDocument/2006/relationships" xmlns:p="http://schemas.openxmlformats.org/presentationml/2006/main">
  <p:tag name="PLUS_ID" val="header_0"/>
</p:tagLst>
</file>

<file path=ppt/tags/tag5.xml><?xml version="1.0" encoding="utf-8"?>
<p:tagLst xmlns:a="http://schemas.openxmlformats.org/drawingml/2006/main" xmlns:r="http://schemas.openxmlformats.org/officeDocument/2006/relationships" xmlns:p="http://schemas.openxmlformats.org/presentationml/2006/main">
  <p:tag name="PLUS_ID" val="presentation_subtitle"/>
</p:tagLst>
</file>

<file path=ppt/tags/tag50.xml><?xml version="1.0" encoding="utf-8"?>
<p:tagLst xmlns:a="http://schemas.openxmlformats.org/drawingml/2006/main" xmlns:r="http://schemas.openxmlformats.org/officeDocument/2006/relationships" xmlns:p="http://schemas.openxmlformats.org/presentationml/2006/main">
  <p:tag name="PLUS_ID" val="detail_0"/>
</p:tagLst>
</file>

<file path=ppt/tags/tag51.xml><?xml version="1.0" encoding="utf-8"?>
<p:tagLst xmlns:a="http://schemas.openxmlformats.org/drawingml/2006/main" xmlns:r="http://schemas.openxmlformats.org/officeDocument/2006/relationships" xmlns:p="http://schemas.openxmlformats.org/presentationml/2006/main">
  <p:tag name="PLUS_ID" val="detail_1"/>
</p:tagLst>
</file>

<file path=ppt/tags/tag52.xml><?xml version="1.0" encoding="utf-8"?>
<p:tagLst xmlns:a="http://schemas.openxmlformats.org/drawingml/2006/main" xmlns:r="http://schemas.openxmlformats.org/officeDocument/2006/relationships" xmlns:p="http://schemas.openxmlformats.org/presentationml/2006/main">
  <p:tag name="PLUS_ID" val="header_1"/>
</p:tagLst>
</file>

<file path=ppt/tags/tag53.xml><?xml version="1.0" encoding="utf-8"?>
<p:tagLst xmlns:a="http://schemas.openxmlformats.org/drawingml/2006/main" xmlns:r="http://schemas.openxmlformats.org/officeDocument/2006/relationships" xmlns:p="http://schemas.openxmlformats.org/presentationml/2006/main">
  <p:tag name="PLUS_ID" val="detail_2"/>
</p:tagLst>
</file>

<file path=ppt/tags/tag54.xml><?xml version="1.0" encoding="utf-8"?>
<p:tagLst xmlns:a="http://schemas.openxmlformats.org/drawingml/2006/main" xmlns:r="http://schemas.openxmlformats.org/officeDocument/2006/relationships" xmlns:p="http://schemas.openxmlformats.org/presentationml/2006/main">
  <p:tag name="PLUS_ID" val="detail_3"/>
</p:tagLst>
</file>

<file path=ppt/tags/tag55.xml><?xml version="1.0" encoding="utf-8"?>
<p:tagLst xmlns:a="http://schemas.openxmlformats.org/drawingml/2006/main" xmlns:r="http://schemas.openxmlformats.org/officeDocument/2006/relationships" xmlns:p="http://schemas.openxmlformats.org/presentationml/2006/main">
  <p:tag name="PLUS_ID" val="header_2"/>
</p:tagLst>
</file>

<file path=ppt/tags/tag56.xml><?xml version="1.0" encoding="utf-8"?>
<p:tagLst xmlns:a="http://schemas.openxmlformats.org/drawingml/2006/main" xmlns:r="http://schemas.openxmlformats.org/officeDocument/2006/relationships" xmlns:p="http://schemas.openxmlformats.org/presentationml/2006/main">
  <p:tag name="PLUS_ID" val="header_3"/>
</p:tagLst>
</file>

<file path=ppt/tags/tag57.xml><?xml version="1.0" encoding="utf-8"?>
<p:tagLst xmlns:a="http://schemas.openxmlformats.org/drawingml/2006/main" xmlns:r="http://schemas.openxmlformats.org/officeDocument/2006/relationships" xmlns:p="http://schemas.openxmlformats.org/presentationml/2006/main">
  <p:tag name="PLUS_ID" val="detail_0"/>
</p:tagLst>
</file>

<file path=ppt/tags/tag58.xml><?xml version="1.0" encoding="utf-8"?>
<p:tagLst xmlns:a="http://schemas.openxmlformats.org/drawingml/2006/main" xmlns:r="http://schemas.openxmlformats.org/officeDocument/2006/relationships" xmlns:p="http://schemas.openxmlformats.org/presentationml/2006/main">
  <p:tag name="PLUS_ID" val="detail_1"/>
</p:tagLst>
</file>

<file path=ppt/tags/tag59.xml><?xml version="1.0" encoding="utf-8"?>
<p:tagLst xmlns:a="http://schemas.openxmlformats.org/drawingml/2006/main" xmlns:r="http://schemas.openxmlformats.org/officeDocument/2006/relationships" xmlns:p="http://schemas.openxmlformats.org/presentationml/2006/main">
  <p:tag name="PLUS_ID" val="detail_2"/>
</p:tagLst>
</file>

<file path=ppt/tags/tag6.xml><?xml version="1.0" encoding="utf-8"?>
<p:tagLst xmlns:a="http://schemas.openxmlformats.org/drawingml/2006/main" xmlns:r="http://schemas.openxmlformats.org/officeDocument/2006/relationships" xmlns:p="http://schemas.openxmlformats.org/presentationml/2006/main">
  <p:tag name="PLUS_ID" val="image"/>
</p:tagLst>
</file>

<file path=ppt/tags/tag60.xml><?xml version="1.0" encoding="utf-8"?>
<p:tagLst xmlns:a="http://schemas.openxmlformats.org/drawingml/2006/main" xmlns:r="http://schemas.openxmlformats.org/officeDocument/2006/relationships" xmlns:p="http://schemas.openxmlformats.org/presentationml/2006/main">
  <p:tag name="PLUS_ID" val="header_0"/>
</p:tagLst>
</file>

<file path=ppt/tags/tag61.xml><?xml version="1.0" encoding="utf-8"?>
<p:tagLst xmlns:a="http://schemas.openxmlformats.org/drawingml/2006/main" xmlns:r="http://schemas.openxmlformats.org/officeDocument/2006/relationships" xmlns:p="http://schemas.openxmlformats.org/presentationml/2006/main">
  <p:tag name="PLUS_ID" val="header_1"/>
</p:tagLst>
</file>

<file path=ppt/tags/tag62.xml><?xml version="1.0" encoding="utf-8"?>
<p:tagLst xmlns:a="http://schemas.openxmlformats.org/drawingml/2006/main" xmlns:r="http://schemas.openxmlformats.org/officeDocument/2006/relationships" xmlns:p="http://schemas.openxmlformats.org/presentationml/2006/main">
  <p:tag name="PLUS_ID" val="header_2"/>
</p:tagLst>
</file>

<file path=ppt/tags/tag63.xml><?xml version="1.0" encoding="utf-8"?>
<p:tagLst xmlns:a="http://schemas.openxmlformats.org/drawingml/2006/main" xmlns:r="http://schemas.openxmlformats.org/officeDocument/2006/relationships" xmlns:p="http://schemas.openxmlformats.org/presentationml/2006/main">
  <p:tag name="PLUS_ID" val="chapter"/>
</p:tagLst>
</file>

<file path=ppt/tags/tag64.xml><?xml version="1.0" encoding="utf-8"?>
<p:tagLst xmlns:a="http://schemas.openxmlformats.org/drawingml/2006/main" xmlns:r="http://schemas.openxmlformats.org/officeDocument/2006/relationships" xmlns:p="http://schemas.openxmlformats.org/presentationml/2006/main">
  <p:tag name="PLUS_ID" val="title"/>
</p:tagLst>
</file>

<file path=ppt/tags/tag65.xml><?xml version="1.0" encoding="utf-8"?>
<p:tagLst xmlns:a="http://schemas.openxmlformats.org/drawingml/2006/main" xmlns:r="http://schemas.openxmlformats.org/officeDocument/2006/relationships" xmlns:p="http://schemas.openxmlformats.org/presentationml/2006/main">
  <p:tag name="PLUS_ID" val="logo"/>
</p:tagLst>
</file>

<file path=ppt/tags/tag66.xml><?xml version="1.0" encoding="utf-8"?>
<p:tagLst xmlns:a="http://schemas.openxmlformats.org/drawingml/2006/main" xmlns:r="http://schemas.openxmlformats.org/officeDocument/2006/relationships" xmlns:p="http://schemas.openxmlformats.org/presentationml/2006/main">
  <p:tag name="PLUS_ID" val="tip_wrapper"/>
</p:tagLst>
</file>

<file path=ppt/tags/tag67.xml><?xml version="1.0" encoding="utf-8"?>
<p:tagLst xmlns:a="http://schemas.openxmlformats.org/drawingml/2006/main" xmlns:r="http://schemas.openxmlformats.org/officeDocument/2006/relationships" xmlns:p="http://schemas.openxmlformats.org/presentationml/2006/main">
  <p:tag name="PLUS_ID" val="plus_tip"/>
</p:tagLst>
</file>

<file path=ppt/tags/tag68.xml><?xml version="1.0" encoding="utf-8"?>
<p:tagLst xmlns:a="http://schemas.openxmlformats.org/drawingml/2006/main" xmlns:r="http://schemas.openxmlformats.org/officeDocument/2006/relationships" xmlns:p="http://schemas.openxmlformats.org/presentationml/2006/main">
  <p:tag name="PLUS_ID" val="icon_0"/>
</p:tagLst>
</file>

<file path=ppt/tags/tag69.xml><?xml version="1.0" encoding="utf-8"?>
<p:tagLst xmlns:a="http://schemas.openxmlformats.org/drawingml/2006/main" xmlns:r="http://schemas.openxmlformats.org/officeDocument/2006/relationships" xmlns:p="http://schemas.openxmlformats.org/presentationml/2006/main">
  <p:tag name="PLUS_ID" val="icon_1"/>
</p:tagLst>
</file>

<file path=ppt/tags/tag7.xml><?xml version="1.0" encoding="utf-8"?>
<p:tagLst xmlns:a="http://schemas.openxmlformats.org/drawingml/2006/main" xmlns:r="http://schemas.openxmlformats.org/officeDocument/2006/relationships" xmlns:p="http://schemas.openxmlformats.org/presentationml/2006/main">
  <p:tag name="PLUS_ID" val="title_static"/>
</p:tagLst>
</file>

<file path=ppt/tags/tag70.xml><?xml version="1.0" encoding="utf-8"?>
<p:tagLst xmlns:a="http://schemas.openxmlformats.org/drawingml/2006/main" xmlns:r="http://schemas.openxmlformats.org/officeDocument/2006/relationships" xmlns:p="http://schemas.openxmlformats.org/presentationml/2006/main">
  <p:tag name="PLUS_ID" val="icon_2"/>
</p:tagLst>
</file>

<file path=ppt/tags/tag71.xml><?xml version="1.0" encoding="utf-8"?>
<p:tagLst xmlns:a="http://schemas.openxmlformats.org/drawingml/2006/main" xmlns:r="http://schemas.openxmlformats.org/officeDocument/2006/relationships" xmlns:p="http://schemas.openxmlformats.org/presentationml/2006/main">
  <p:tag name="PLUS_ID" val="chapter"/>
</p:tagLst>
</file>

<file path=ppt/tags/tag72.xml><?xml version="1.0" encoding="utf-8"?>
<p:tagLst xmlns:a="http://schemas.openxmlformats.org/drawingml/2006/main" xmlns:r="http://schemas.openxmlformats.org/officeDocument/2006/relationships" xmlns:p="http://schemas.openxmlformats.org/presentationml/2006/main">
  <p:tag name="PLUS_ID" val="title"/>
</p:tagLst>
</file>

<file path=ppt/tags/tag73.xml><?xml version="1.0" encoding="utf-8"?>
<p:tagLst xmlns:a="http://schemas.openxmlformats.org/drawingml/2006/main" xmlns:r="http://schemas.openxmlformats.org/officeDocument/2006/relationships" xmlns:p="http://schemas.openxmlformats.org/presentationml/2006/main">
  <p:tag name="PLUS_ID" val="logo"/>
</p:tagLst>
</file>

<file path=ppt/tags/tag74.xml><?xml version="1.0" encoding="utf-8"?>
<p:tagLst xmlns:a="http://schemas.openxmlformats.org/drawingml/2006/main" xmlns:r="http://schemas.openxmlformats.org/officeDocument/2006/relationships" xmlns:p="http://schemas.openxmlformats.org/presentationml/2006/main">
  <p:tag name="PLUS_ID" val="header_0"/>
</p:tagLst>
</file>

<file path=ppt/tags/tag75.xml><?xml version="1.0" encoding="utf-8"?>
<p:tagLst xmlns:a="http://schemas.openxmlformats.org/drawingml/2006/main" xmlns:r="http://schemas.openxmlformats.org/officeDocument/2006/relationships" xmlns:p="http://schemas.openxmlformats.org/presentationml/2006/main">
  <p:tag name="PLUS_ID" val="detail_0"/>
</p:tagLst>
</file>

<file path=ppt/tags/tag76.xml><?xml version="1.0" encoding="utf-8"?>
<p:tagLst xmlns:a="http://schemas.openxmlformats.org/drawingml/2006/main" xmlns:r="http://schemas.openxmlformats.org/officeDocument/2006/relationships" xmlns:p="http://schemas.openxmlformats.org/presentationml/2006/main">
  <p:tag name="PLUS_ID" val="header_1"/>
</p:tagLst>
</file>

<file path=ppt/tags/tag77.xml><?xml version="1.0" encoding="utf-8"?>
<p:tagLst xmlns:a="http://schemas.openxmlformats.org/drawingml/2006/main" xmlns:r="http://schemas.openxmlformats.org/officeDocument/2006/relationships" xmlns:p="http://schemas.openxmlformats.org/presentationml/2006/main">
  <p:tag name="PLUS_ID" val="detail_1"/>
</p:tagLst>
</file>

<file path=ppt/tags/tag78.xml><?xml version="1.0" encoding="utf-8"?>
<p:tagLst xmlns:a="http://schemas.openxmlformats.org/drawingml/2006/main" xmlns:r="http://schemas.openxmlformats.org/officeDocument/2006/relationships" xmlns:p="http://schemas.openxmlformats.org/presentationml/2006/main">
  <p:tag name="PLUS_ID" val="header_2"/>
</p:tagLst>
</file>

<file path=ppt/tags/tag79.xml><?xml version="1.0" encoding="utf-8"?>
<p:tagLst xmlns:a="http://schemas.openxmlformats.org/drawingml/2006/main" xmlns:r="http://schemas.openxmlformats.org/officeDocument/2006/relationships" xmlns:p="http://schemas.openxmlformats.org/presentationml/2006/main">
  <p:tag name="PLUS_ID" val="detail_2"/>
</p:tagLst>
</file>

<file path=ppt/tags/tag8.xml><?xml version="1.0" encoding="utf-8"?>
<p:tagLst xmlns:a="http://schemas.openxmlformats.org/drawingml/2006/main" xmlns:r="http://schemas.openxmlformats.org/officeDocument/2006/relationships" xmlns:p="http://schemas.openxmlformats.org/presentationml/2006/main">
  <p:tag name="PLUS_ID" val="agenda"/>
  <p:tag name="PLUS_THEME" val="font_0"/>
</p:tagLst>
</file>

<file path=ppt/tags/tag80.xml><?xml version="1.0" encoding="utf-8"?>
<p:tagLst xmlns:a="http://schemas.openxmlformats.org/drawingml/2006/main" xmlns:r="http://schemas.openxmlformats.org/officeDocument/2006/relationships" xmlns:p="http://schemas.openxmlformats.org/presentationml/2006/main">
  <p:tag name="PLUS_ID" val="header_3"/>
</p:tagLst>
</file>

<file path=ppt/tags/tag81.xml><?xml version="1.0" encoding="utf-8"?>
<p:tagLst xmlns:a="http://schemas.openxmlformats.org/drawingml/2006/main" xmlns:r="http://schemas.openxmlformats.org/officeDocument/2006/relationships" xmlns:p="http://schemas.openxmlformats.org/presentationml/2006/main">
  <p:tag name="PLUS_ID" val="detail_3"/>
</p:tagLst>
</file>

<file path=ppt/tags/tag82.xml><?xml version="1.0" encoding="utf-8"?>
<p:tagLst xmlns:a="http://schemas.openxmlformats.org/drawingml/2006/main" xmlns:r="http://schemas.openxmlformats.org/officeDocument/2006/relationships" xmlns:p="http://schemas.openxmlformats.org/presentationml/2006/main">
  <p:tag name="PLUS_ID" val="image_0"/>
</p:tagLst>
</file>

<file path=ppt/tags/tag83.xml><?xml version="1.0" encoding="utf-8"?>
<p:tagLst xmlns:a="http://schemas.openxmlformats.org/drawingml/2006/main" xmlns:r="http://schemas.openxmlformats.org/officeDocument/2006/relationships" xmlns:p="http://schemas.openxmlformats.org/presentationml/2006/main">
  <p:tag name="PLUS_ID" val="image_1"/>
</p:tagLst>
</file>

<file path=ppt/tags/tag84.xml><?xml version="1.0" encoding="utf-8"?>
<p:tagLst xmlns:a="http://schemas.openxmlformats.org/drawingml/2006/main" xmlns:r="http://schemas.openxmlformats.org/officeDocument/2006/relationships" xmlns:p="http://schemas.openxmlformats.org/presentationml/2006/main">
  <p:tag name="PLUS_ID" val="chapter"/>
</p:tagLst>
</file>

<file path=ppt/tags/tag85.xml><?xml version="1.0" encoding="utf-8"?>
<p:tagLst xmlns:a="http://schemas.openxmlformats.org/drawingml/2006/main" xmlns:r="http://schemas.openxmlformats.org/officeDocument/2006/relationships" xmlns:p="http://schemas.openxmlformats.org/presentationml/2006/main">
  <p:tag name="PLUS_ID" val="title"/>
</p:tagLst>
</file>

<file path=ppt/tags/tag86.xml><?xml version="1.0" encoding="utf-8"?>
<p:tagLst xmlns:a="http://schemas.openxmlformats.org/drawingml/2006/main" xmlns:r="http://schemas.openxmlformats.org/officeDocument/2006/relationships" xmlns:p="http://schemas.openxmlformats.org/presentationml/2006/main">
  <p:tag name="PLUS_ID" val="detail_0"/>
</p:tagLst>
</file>

<file path=ppt/tags/tag87.xml><?xml version="1.0" encoding="utf-8"?>
<p:tagLst xmlns:a="http://schemas.openxmlformats.org/drawingml/2006/main" xmlns:r="http://schemas.openxmlformats.org/officeDocument/2006/relationships" xmlns:p="http://schemas.openxmlformats.org/presentationml/2006/main">
  <p:tag name="PLUS_ID" val="detail_1"/>
</p:tagLst>
</file>

<file path=ppt/tags/tag88.xml><?xml version="1.0" encoding="utf-8"?>
<p:tagLst xmlns:a="http://schemas.openxmlformats.org/drawingml/2006/main" xmlns:r="http://schemas.openxmlformats.org/officeDocument/2006/relationships" xmlns:p="http://schemas.openxmlformats.org/presentationml/2006/main">
  <p:tag name="PLUS_ID" val="header_0"/>
</p:tagLst>
</file>

<file path=ppt/tags/tag89.xml><?xml version="1.0" encoding="utf-8"?>
<p:tagLst xmlns:a="http://schemas.openxmlformats.org/drawingml/2006/main" xmlns:r="http://schemas.openxmlformats.org/officeDocument/2006/relationships" xmlns:p="http://schemas.openxmlformats.org/presentationml/2006/main">
  <p:tag name="PLUS_ID" val="header_1"/>
</p:tagLst>
</file>

<file path=ppt/tags/tag9.xml><?xml version="1.0" encoding="utf-8"?>
<p:tagLst xmlns:a="http://schemas.openxmlformats.org/drawingml/2006/main" xmlns:r="http://schemas.openxmlformats.org/officeDocument/2006/relationships" xmlns:p="http://schemas.openxmlformats.org/presentationml/2006/main">
  <p:tag name="PLUS_ID" val="logo"/>
</p:tagLst>
</file>

<file path=ppt/tags/tag90.xml><?xml version="1.0" encoding="utf-8"?>
<p:tagLst xmlns:a="http://schemas.openxmlformats.org/drawingml/2006/main" xmlns:r="http://schemas.openxmlformats.org/officeDocument/2006/relationships" xmlns:p="http://schemas.openxmlformats.org/presentationml/2006/main">
  <p:tag name="PLUS_ID" val="logo"/>
</p:tagLst>
</file>

<file path=ppt/tags/tag91.xml><?xml version="1.0" encoding="utf-8"?>
<p:tagLst xmlns:a="http://schemas.openxmlformats.org/drawingml/2006/main" xmlns:r="http://schemas.openxmlformats.org/officeDocument/2006/relationships" xmlns:p="http://schemas.openxmlformats.org/presentationml/2006/main">
  <p:tag name="PLUS_ID" val="tip_wrapper"/>
</p:tagLst>
</file>

<file path=ppt/tags/tag92.xml><?xml version="1.0" encoding="utf-8"?>
<p:tagLst xmlns:a="http://schemas.openxmlformats.org/drawingml/2006/main" xmlns:r="http://schemas.openxmlformats.org/officeDocument/2006/relationships" xmlns:p="http://schemas.openxmlformats.org/presentationml/2006/main">
  <p:tag name="PLUS_ID" val="plus_tip"/>
</p:tagLst>
</file>

<file path=ppt/tags/tag93.xml><?xml version="1.0" encoding="utf-8"?>
<p:tagLst xmlns:a="http://schemas.openxmlformats.org/drawingml/2006/main" xmlns:r="http://schemas.openxmlformats.org/officeDocument/2006/relationships" xmlns:p="http://schemas.openxmlformats.org/presentationml/2006/main">
  <p:tag name="PLUS_ID" val="chapter"/>
</p:tagLst>
</file>

<file path=ppt/tags/tag94.xml><?xml version="1.0" encoding="utf-8"?>
<p:tagLst xmlns:a="http://schemas.openxmlformats.org/drawingml/2006/main" xmlns:r="http://schemas.openxmlformats.org/officeDocument/2006/relationships" xmlns:p="http://schemas.openxmlformats.org/presentationml/2006/main">
  <p:tag name="PLUS_ID" val="title"/>
</p:tagLst>
</file>

<file path=ppt/tags/tag95.xml><?xml version="1.0" encoding="utf-8"?>
<p:tagLst xmlns:a="http://schemas.openxmlformats.org/drawingml/2006/main" xmlns:r="http://schemas.openxmlformats.org/officeDocument/2006/relationships" xmlns:p="http://schemas.openxmlformats.org/presentationml/2006/main">
  <p:tag name="PLUS_ID" val="logo"/>
</p:tagLst>
</file>

<file path=ppt/tags/tag96.xml><?xml version="1.0" encoding="utf-8"?>
<p:tagLst xmlns:a="http://schemas.openxmlformats.org/drawingml/2006/main" xmlns:r="http://schemas.openxmlformats.org/officeDocument/2006/relationships" xmlns:p="http://schemas.openxmlformats.org/presentationml/2006/main">
  <p:tag name="PLUS_ID" val="detail_3"/>
</p:tagLst>
</file>

<file path=ppt/tags/tag97.xml><?xml version="1.0" encoding="utf-8"?>
<p:tagLst xmlns:a="http://schemas.openxmlformats.org/drawingml/2006/main" xmlns:r="http://schemas.openxmlformats.org/officeDocument/2006/relationships" xmlns:p="http://schemas.openxmlformats.org/presentationml/2006/main">
  <p:tag name="PLUS_ID" val="detail_1"/>
</p:tagLst>
</file>

<file path=ppt/tags/tag98.xml><?xml version="1.0" encoding="utf-8"?>
<p:tagLst xmlns:a="http://schemas.openxmlformats.org/drawingml/2006/main" xmlns:r="http://schemas.openxmlformats.org/officeDocument/2006/relationships" xmlns:p="http://schemas.openxmlformats.org/presentationml/2006/main">
  <p:tag name="PLUS_ID" val="detail_4"/>
</p:tagLst>
</file>

<file path=ppt/tags/tag99.xml><?xml version="1.0" encoding="utf-8"?>
<p:tagLst xmlns:a="http://schemas.openxmlformats.org/drawingml/2006/main" xmlns:r="http://schemas.openxmlformats.org/officeDocument/2006/relationships" xmlns:p="http://schemas.openxmlformats.org/presentationml/2006/main">
  <p:tag name="PLUS_ID" val="detail_2"/>
</p:tagLst>
</file>

<file path=ppt/theme/theme1.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7.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8.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4.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854A189-D31C-EA40-B4EE-4CF009E3E7E6}">
  <we:reference id="wa200007130" version="1.0.0.1" store="en-US" storeType="OMEX"/>
  <we:alternateReferences>
    <we:reference id="WA200007130" version="1.0.0.1"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2416</TotalTime>
  <Words>4062</Words>
  <Application>Microsoft Macintosh PowerPoint</Application>
  <PresentationFormat>Widescreen</PresentationFormat>
  <Paragraphs>310</Paragraphs>
  <Slides>31</Slides>
  <Notes>0</Notes>
  <HiddenSlides>0</HiddenSlides>
  <MMClips>0</MMClips>
  <ScaleCrop>false</ScaleCrop>
  <HeadingPairs>
    <vt:vector size="6" baseType="variant">
      <vt:variant>
        <vt:lpstr>Fonts Used</vt:lpstr>
      </vt:variant>
      <vt:variant>
        <vt:i4>5</vt:i4>
      </vt:variant>
      <vt:variant>
        <vt:lpstr>Theme</vt:lpstr>
      </vt:variant>
      <vt:variant>
        <vt:i4>30</vt:i4>
      </vt:variant>
      <vt:variant>
        <vt:lpstr>Slide Titles</vt:lpstr>
      </vt:variant>
      <vt:variant>
        <vt:i4>31</vt:i4>
      </vt:variant>
    </vt:vector>
  </HeadingPairs>
  <TitlesOfParts>
    <vt:vector size="66" baseType="lpstr">
      <vt:lpstr>Aptos</vt:lpstr>
      <vt:lpstr>Aptos Display</vt:lpstr>
      <vt:lpstr>Arial</vt:lpstr>
      <vt:lpstr>Franklin Gothic Book</vt:lpstr>
      <vt:lpstr>Franklin Gothic Medium</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Blueprint for Multi-Engine DBaaS</vt:lpstr>
      <vt:lpstr>Agenda</vt:lpstr>
      <vt:lpstr>DBaaS Overview &amp; Engines</vt:lpstr>
      <vt:lpstr>Glue &amp; Data Plane Integration</vt:lpstr>
      <vt:lpstr>Control Plane &amp; Orchestration</vt:lpstr>
      <vt:lpstr>Observability &amp; Operations</vt:lpstr>
      <vt:lpstr>Tenancy Model &amp; Plans</vt:lpstr>
      <vt:lpstr>High-Level Architecture</vt:lpstr>
      <vt:lpstr>Scaling Models per Engine</vt:lpstr>
      <vt:lpstr>Kafka as Integration Glue</vt:lpstr>
      <vt:lpstr>Plans &amp; SLAs</vt:lpstr>
      <vt:lpstr>Security &amp; Compliance Highlights</vt:lpstr>
      <vt:lpstr>Global PoPs &amp; Datacenters</vt:lpstr>
      <vt:lpstr>Bill of Materials per PoP</vt:lpstr>
      <vt:lpstr>Kubernetes &amp; Automation Choices</vt:lpstr>
      <vt:lpstr>Example CRD: ServiceClaim</vt:lpstr>
      <vt:lpstr>Observability Implementation</vt:lpstr>
      <vt:lpstr>Backup, Restore &amp; DR Patterns</vt:lpstr>
      <vt:lpstr>Minimal Service Catalog</vt:lpstr>
      <vt:lpstr>Practical Rollout Order</vt:lpstr>
      <vt:lpstr>GitLab Duo Super-Prompt</vt:lpstr>
      <vt:lpstr>Repository Layout &amp; Key Components</vt:lpstr>
      <vt:lpstr>Helm Values &amp; Configurations</vt:lpstr>
      <vt:lpstr>GitOps Argo CD Applications</vt:lpstr>
      <vt:lpstr>AWX Playbooks &amp; Inventories</vt:lpstr>
      <vt:lpstr>Kafka Connectors &amp; Sidecar Patterns</vt:lpstr>
      <vt:lpstr>CI/CD Pipeline Overview</vt:lpstr>
      <vt:lpstr>Example Tenant Specs</vt:lpstr>
      <vt:lpstr>Documentation &amp; Default Settings</vt:lpstr>
      <vt:lpstr>Thank you</vt:lpstr>
      <vt:lpstr>High-level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Abiola Ogunsakin</dc:creator>
  <cp:lastModifiedBy>Abiola Ogunsakin</cp:lastModifiedBy>
  <cp:revision>3</cp:revision>
  <dcterms:created xsi:type="dcterms:W3CDTF">2025-09-24T23:04:34Z</dcterms:created>
  <dcterms:modified xsi:type="dcterms:W3CDTF">2025-10-01T07:55:34Z</dcterms:modified>
</cp:coreProperties>
</file>